
<file path=[Content_Types].xml><?xml version="1.0" encoding="utf-8"?>
<Types xmlns="http://schemas.openxmlformats.org/package/2006/content-types">
  <Default Extension="mpg" ContentType="video/mp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4"/>
  </p:notesMasterIdLst>
  <p:sldIdLst>
    <p:sldId id="256" r:id="rId2"/>
    <p:sldId id="257" r:id="rId3"/>
    <p:sldId id="271" r:id="rId4"/>
    <p:sldId id="259" r:id="rId5"/>
    <p:sldId id="260" r:id="rId6"/>
    <p:sldId id="272" r:id="rId7"/>
    <p:sldId id="258" r:id="rId8"/>
    <p:sldId id="261" r:id="rId9"/>
    <p:sldId id="263" r:id="rId10"/>
    <p:sldId id="274" r:id="rId11"/>
    <p:sldId id="270" r:id="rId12"/>
    <p:sldId id="262" r:id="rId13"/>
    <p:sldId id="264" r:id="rId14"/>
    <p:sldId id="265" r:id="rId15"/>
    <p:sldId id="266" r:id="rId16"/>
    <p:sldId id="267" r:id="rId17"/>
    <p:sldId id="268" r:id="rId18"/>
    <p:sldId id="269" r:id="rId19"/>
    <p:sldId id="273"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B06"/>
    <a:srgbClr val="22461A"/>
    <a:srgbClr val="0C5CA4"/>
    <a:srgbClr val="278937"/>
    <a:srgbClr val="25BFD9"/>
    <a:srgbClr val="00113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515" autoAdjust="0"/>
  </p:normalViewPr>
  <p:slideViewPr>
    <p:cSldViewPr>
      <p:cViewPr varScale="1">
        <p:scale>
          <a:sx n="72" d="100"/>
          <a:sy n="72" d="100"/>
        </p:scale>
        <p:origin x="-124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A8ACE-3BDF-45E4-A132-95254786EB9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CA"/>
        </a:p>
      </dgm:t>
    </dgm:pt>
    <dgm:pt modelId="{192A5341-F323-4260-882B-4D6DABB5662B}">
      <dgm:prSet custT="1"/>
      <dgm:spPr>
        <a:solidFill>
          <a:srgbClr val="C00000"/>
        </a:solidFill>
      </dgm:spPr>
      <dgm:t>
        <a:bodyPr/>
        <a:lstStyle/>
        <a:p>
          <a:pPr rtl="0"/>
          <a:r>
            <a:rPr lang="en-CA" sz="9600" b="1" dirty="0" smtClean="0">
              <a:latin typeface="+mj-lt"/>
            </a:rPr>
            <a:t>P</a:t>
          </a:r>
          <a:endParaRPr lang="en-CA" sz="9600" dirty="0">
            <a:latin typeface="+mj-lt"/>
          </a:endParaRPr>
        </a:p>
      </dgm:t>
    </dgm:pt>
    <dgm:pt modelId="{E8BE7C0D-A021-4A5D-96BC-22E6B124BE23}" type="parTrans" cxnId="{D018318C-B618-4BC9-99E4-6DC60AF88D2C}">
      <dgm:prSet/>
      <dgm:spPr/>
      <dgm:t>
        <a:bodyPr/>
        <a:lstStyle/>
        <a:p>
          <a:endParaRPr lang="en-CA"/>
        </a:p>
      </dgm:t>
    </dgm:pt>
    <dgm:pt modelId="{61A721A6-E72B-40A9-A335-6E760C2D1569}" type="sibTrans" cxnId="{D018318C-B618-4BC9-99E4-6DC60AF88D2C}">
      <dgm:prSet/>
      <dgm:spPr/>
      <dgm:t>
        <a:bodyPr/>
        <a:lstStyle/>
        <a:p>
          <a:endParaRPr lang="en-CA"/>
        </a:p>
      </dgm:t>
    </dgm:pt>
    <dgm:pt modelId="{DFE54E35-3C10-481E-AE62-A36C89D6F0C1}">
      <dgm:prSet custT="1"/>
      <dgm:spPr>
        <a:solidFill>
          <a:srgbClr val="FFC000"/>
        </a:solidFill>
      </dgm:spPr>
      <dgm:t>
        <a:bodyPr/>
        <a:lstStyle/>
        <a:p>
          <a:pPr rtl="0"/>
          <a:r>
            <a:rPr lang="en-CA" sz="9600" b="1" dirty="0" smtClean="0">
              <a:latin typeface="+mj-lt"/>
            </a:rPr>
            <a:t>R</a:t>
          </a:r>
          <a:endParaRPr lang="en-CA" sz="9600" b="1" dirty="0">
            <a:latin typeface="+mj-lt"/>
          </a:endParaRPr>
        </a:p>
      </dgm:t>
    </dgm:pt>
    <dgm:pt modelId="{3593045F-6B58-42A3-B926-1E0EAFAD5DAE}" type="parTrans" cxnId="{B69F62ED-DAC6-401E-8B74-EC044B8CF86F}">
      <dgm:prSet/>
      <dgm:spPr/>
      <dgm:t>
        <a:bodyPr/>
        <a:lstStyle/>
        <a:p>
          <a:endParaRPr lang="en-CA"/>
        </a:p>
      </dgm:t>
    </dgm:pt>
    <dgm:pt modelId="{28A9399C-33C3-4380-B5B9-7E637E39AAF3}" type="sibTrans" cxnId="{B69F62ED-DAC6-401E-8B74-EC044B8CF86F}">
      <dgm:prSet/>
      <dgm:spPr/>
      <dgm:t>
        <a:bodyPr/>
        <a:lstStyle/>
        <a:p>
          <a:endParaRPr lang="en-CA"/>
        </a:p>
      </dgm:t>
    </dgm:pt>
    <dgm:pt modelId="{19BF9EA3-CBCE-4D13-94AD-0142FE883CBD}">
      <dgm:prSet custT="1"/>
      <dgm:spPr>
        <a:solidFill>
          <a:srgbClr val="00B050"/>
        </a:solidFill>
      </dgm:spPr>
      <dgm:t>
        <a:bodyPr/>
        <a:lstStyle/>
        <a:p>
          <a:pPr rtl="0"/>
          <a:r>
            <a:rPr lang="en-CA" sz="9600" b="1" dirty="0" smtClean="0">
              <a:latin typeface="+mj-lt"/>
            </a:rPr>
            <a:t>I</a:t>
          </a:r>
          <a:r>
            <a:rPr lang="en-CA" sz="500" b="1" dirty="0" smtClean="0"/>
            <a:t> </a:t>
          </a:r>
          <a:endParaRPr lang="en-CA" sz="500" dirty="0"/>
        </a:p>
      </dgm:t>
    </dgm:pt>
    <dgm:pt modelId="{72BC9DDD-F5B9-44B2-9BE1-CBD6B4901C48}" type="parTrans" cxnId="{9DFD1016-2A39-450F-9BB6-6776BDB73C3A}">
      <dgm:prSet/>
      <dgm:spPr/>
      <dgm:t>
        <a:bodyPr/>
        <a:lstStyle/>
        <a:p>
          <a:endParaRPr lang="en-CA"/>
        </a:p>
      </dgm:t>
    </dgm:pt>
    <dgm:pt modelId="{39756C10-4E5F-4287-8FC4-135701B87AB6}" type="sibTrans" cxnId="{9DFD1016-2A39-450F-9BB6-6776BDB73C3A}">
      <dgm:prSet/>
      <dgm:spPr/>
      <dgm:t>
        <a:bodyPr/>
        <a:lstStyle/>
        <a:p>
          <a:endParaRPr lang="en-CA"/>
        </a:p>
      </dgm:t>
    </dgm:pt>
    <dgm:pt modelId="{757FC3EA-2DF1-4C33-894B-584BF66B475D}">
      <dgm:prSet custT="1"/>
      <dgm:spPr>
        <a:solidFill>
          <a:srgbClr val="002060"/>
        </a:solidFill>
      </dgm:spPr>
      <dgm:t>
        <a:bodyPr/>
        <a:lstStyle/>
        <a:p>
          <a:pPr rtl="0"/>
          <a:r>
            <a:rPr lang="en-CA" sz="9600" b="1" dirty="0" smtClean="0">
              <a:latin typeface="+mj-lt"/>
            </a:rPr>
            <a:t>M</a:t>
          </a:r>
          <a:endParaRPr lang="en-CA" sz="9600" dirty="0">
            <a:latin typeface="+mj-lt"/>
          </a:endParaRPr>
        </a:p>
      </dgm:t>
    </dgm:pt>
    <dgm:pt modelId="{1918D6FC-BA11-4F27-B159-05681EC27A4D}" type="parTrans" cxnId="{9FB4DD90-BFD1-4E6F-A547-07E63A2804E1}">
      <dgm:prSet/>
      <dgm:spPr/>
      <dgm:t>
        <a:bodyPr/>
        <a:lstStyle/>
        <a:p>
          <a:endParaRPr lang="en-CA"/>
        </a:p>
      </dgm:t>
    </dgm:pt>
    <dgm:pt modelId="{7A570403-6A06-45E6-A188-0B573B7439C3}" type="sibTrans" cxnId="{9FB4DD90-BFD1-4E6F-A547-07E63A2804E1}">
      <dgm:prSet/>
      <dgm:spPr/>
      <dgm:t>
        <a:bodyPr/>
        <a:lstStyle/>
        <a:p>
          <a:endParaRPr lang="en-CA"/>
        </a:p>
      </dgm:t>
    </dgm:pt>
    <dgm:pt modelId="{3A981EB0-1206-4206-874B-B45C1CC58CE4}">
      <dgm:prSet custT="1"/>
      <dgm:spPr>
        <a:solidFill>
          <a:srgbClr val="7C2B06"/>
        </a:solidFill>
      </dgm:spPr>
      <dgm:t>
        <a:bodyPr/>
        <a:lstStyle/>
        <a:p>
          <a:pPr rtl="0"/>
          <a:r>
            <a:rPr lang="en-CA" sz="9600" b="1" dirty="0" smtClean="0">
              <a:latin typeface="+mj-lt"/>
            </a:rPr>
            <a:t>E</a:t>
          </a:r>
          <a:endParaRPr lang="en-CA" sz="9600" dirty="0">
            <a:latin typeface="+mj-lt"/>
          </a:endParaRPr>
        </a:p>
      </dgm:t>
    </dgm:pt>
    <dgm:pt modelId="{EE0B9DB2-974B-41FF-8E32-B6E1EB612040}" type="parTrans" cxnId="{F2A28CB4-6C42-432B-9C63-EF3A9994FCEB}">
      <dgm:prSet/>
      <dgm:spPr/>
      <dgm:t>
        <a:bodyPr/>
        <a:lstStyle/>
        <a:p>
          <a:endParaRPr lang="en-CA"/>
        </a:p>
      </dgm:t>
    </dgm:pt>
    <dgm:pt modelId="{579547FE-2EE6-4FEC-AAC8-0F5734ED754C}" type="sibTrans" cxnId="{F2A28CB4-6C42-432B-9C63-EF3A9994FCEB}">
      <dgm:prSet/>
      <dgm:spPr/>
      <dgm:t>
        <a:bodyPr/>
        <a:lstStyle/>
        <a:p>
          <a:endParaRPr lang="en-CA"/>
        </a:p>
      </dgm:t>
    </dgm:pt>
    <dgm:pt modelId="{EEC418BD-9F31-4D86-B921-A19269E21D67}" type="pres">
      <dgm:prSet presAssocID="{BCBA8ACE-3BDF-45E4-A132-95254786EB9D}" presName="cycle" presStyleCnt="0">
        <dgm:presLayoutVars>
          <dgm:dir/>
          <dgm:resizeHandles val="exact"/>
        </dgm:presLayoutVars>
      </dgm:prSet>
      <dgm:spPr/>
      <dgm:t>
        <a:bodyPr/>
        <a:lstStyle/>
        <a:p>
          <a:endParaRPr lang="en-CA"/>
        </a:p>
      </dgm:t>
    </dgm:pt>
    <dgm:pt modelId="{3EFA59B7-3AC8-49D3-87DF-F00900A0AFE7}" type="pres">
      <dgm:prSet presAssocID="{192A5341-F323-4260-882B-4D6DABB5662B}" presName="node" presStyleLbl="node1" presStyleIdx="0" presStyleCnt="5" custScaleX="127612" custScaleY="121268">
        <dgm:presLayoutVars>
          <dgm:bulletEnabled val="1"/>
        </dgm:presLayoutVars>
      </dgm:prSet>
      <dgm:spPr/>
      <dgm:t>
        <a:bodyPr/>
        <a:lstStyle/>
        <a:p>
          <a:endParaRPr lang="en-CA"/>
        </a:p>
      </dgm:t>
    </dgm:pt>
    <dgm:pt modelId="{7CBFCF5F-3BC0-4005-80CD-2CF0B6FB6FD3}" type="pres">
      <dgm:prSet presAssocID="{61A721A6-E72B-40A9-A335-6E760C2D1569}" presName="sibTrans" presStyleLbl="sibTrans2D1" presStyleIdx="0" presStyleCnt="5"/>
      <dgm:spPr/>
      <dgm:t>
        <a:bodyPr/>
        <a:lstStyle/>
        <a:p>
          <a:endParaRPr lang="en-CA"/>
        </a:p>
      </dgm:t>
    </dgm:pt>
    <dgm:pt modelId="{52F559B0-9BB3-4D90-A286-2DAC8F6A0743}" type="pres">
      <dgm:prSet presAssocID="{61A721A6-E72B-40A9-A335-6E760C2D1569}" presName="connectorText" presStyleLbl="sibTrans2D1" presStyleIdx="0" presStyleCnt="5"/>
      <dgm:spPr/>
      <dgm:t>
        <a:bodyPr/>
        <a:lstStyle/>
        <a:p>
          <a:endParaRPr lang="en-CA"/>
        </a:p>
      </dgm:t>
    </dgm:pt>
    <dgm:pt modelId="{DB1771A5-50E9-4866-8CC9-D5E44AAF855B}" type="pres">
      <dgm:prSet presAssocID="{DFE54E35-3C10-481E-AE62-A36C89D6F0C1}" presName="node" presStyleLbl="node1" presStyleIdx="1" presStyleCnt="5" custScaleX="125413" custScaleY="122971" custRadScaleRad="129755" custRadScaleInc="12182">
        <dgm:presLayoutVars>
          <dgm:bulletEnabled val="1"/>
        </dgm:presLayoutVars>
      </dgm:prSet>
      <dgm:spPr/>
      <dgm:t>
        <a:bodyPr/>
        <a:lstStyle/>
        <a:p>
          <a:endParaRPr lang="en-CA"/>
        </a:p>
      </dgm:t>
    </dgm:pt>
    <dgm:pt modelId="{AD0B1C59-C239-4B0D-A143-CD1CB35B99DB}" type="pres">
      <dgm:prSet presAssocID="{28A9399C-33C3-4380-B5B9-7E637E39AAF3}" presName="sibTrans" presStyleLbl="sibTrans2D1" presStyleIdx="1" presStyleCnt="5"/>
      <dgm:spPr/>
      <dgm:t>
        <a:bodyPr/>
        <a:lstStyle/>
        <a:p>
          <a:endParaRPr lang="en-CA"/>
        </a:p>
      </dgm:t>
    </dgm:pt>
    <dgm:pt modelId="{540E207B-248A-4734-AD13-07CFE74118BD}" type="pres">
      <dgm:prSet presAssocID="{28A9399C-33C3-4380-B5B9-7E637E39AAF3}" presName="connectorText" presStyleLbl="sibTrans2D1" presStyleIdx="1" presStyleCnt="5"/>
      <dgm:spPr/>
      <dgm:t>
        <a:bodyPr/>
        <a:lstStyle/>
        <a:p>
          <a:endParaRPr lang="en-CA"/>
        </a:p>
      </dgm:t>
    </dgm:pt>
    <dgm:pt modelId="{0179ABFF-CA93-4978-9BE1-060E146E1FE7}" type="pres">
      <dgm:prSet presAssocID="{19BF9EA3-CBCE-4D13-94AD-0142FE883CBD}" presName="node" presStyleLbl="node1" presStyleIdx="2" presStyleCnt="5" custScaleX="120240" custScaleY="114258" custRadScaleRad="102501" custRadScaleInc="-5230">
        <dgm:presLayoutVars>
          <dgm:bulletEnabled val="1"/>
        </dgm:presLayoutVars>
      </dgm:prSet>
      <dgm:spPr/>
      <dgm:t>
        <a:bodyPr/>
        <a:lstStyle/>
        <a:p>
          <a:endParaRPr lang="en-CA"/>
        </a:p>
      </dgm:t>
    </dgm:pt>
    <dgm:pt modelId="{24F0712E-32F6-4E72-B50E-BFD8954BEFA2}" type="pres">
      <dgm:prSet presAssocID="{39756C10-4E5F-4287-8FC4-135701B87AB6}" presName="sibTrans" presStyleLbl="sibTrans2D1" presStyleIdx="2" presStyleCnt="5"/>
      <dgm:spPr/>
      <dgm:t>
        <a:bodyPr/>
        <a:lstStyle/>
        <a:p>
          <a:endParaRPr lang="en-CA"/>
        </a:p>
      </dgm:t>
    </dgm:pt>
    <dgm:pt modelId="{3D337C78-319F-4D65-8C17-F65943D30CDF}" type="pres">
      <dgm:prSet presAssocID="{39756C10-4E5F-4287-8FC4-135701B87AB6}" presName="connectorText" presStyleLbl="sibTrans2D1" presStyleIdx="2" presStyleCnt="5"/>
      <dgm:spPr/>
      <dgm:t>
        <a:bodyPr/>
        <a:lstStyle/>
        <a:p>
          <a:endParaRPr lang="en-CA"/>
        </a:p>
      </dgm:t>
    </dgm:pt>
    <dgm:pt modelId="{B1C03D0C-4617-48CB-BA06-6809EBD6518A}" type="pres">
      <dgm:prSet presAssocID="{757FC3EA-2DF1-4C33-894B-584BF66B475D}" presName="node" presStyleLbl="node1" presStyleIdx="3" presStyleCnt="5" custScaleX="127322" custScaleY="113985" custRadScaleRad="107002" custRadScaleInc="13558">
        <dgm:presLayoutVars>
          <dgm:bulletEnabled val="1"/>
        </dgm:presLayoutVars>
      </dgm:prSet>
      <dgm:spPr/>
      <dgm:t>
        <a:bodyPr/>
        <a:lstStyle/>
        <a:p>
          <a:endParaRPr lang="en-CA"/>
        </a:p>
      </dgm:t>
    </dgm:pt>
    <dgm:pt modelId="{A79F428F-C8F0-4085-A8E4-328856450EA6}" type="pres">
      <dgm:prSet presAssocID="{7A570403-6A06-45E6-A188-0B573B7439C3}" presName="sibTrans" presStyleLbl="sibTrans2D1" presStyleIdx="3" presStyleCnt="5"/>
      <dgm:spPr/>
      <dgm:t>
        <a:bodyPr/>
        <a:lstStyle/>
        <a:p>
          <a:endParaRPr lang="en-CA"/>
        </a:p>
      </dgm:t>
    </dgm:pt>
    <dgm:pt modelId="{5A20E8C5-BCC1-41DC-86DC-1C170C8E405E}" type="pres">
      <dgm:prSet presAssocID="{7A570403-6A06-45E6-A188-0B573B7439C3}" presName="connectorText" presStyleLbl="sibTrans2D1" presStyleIdx="3" presStyleCnt="5"/>
      <dgm:spPr/>
      <dgm:t>
        <a:bodyPr/>
        <a:lstStyle/>
        <a:p>
          <a:endParaRPr lang="en-CA"/>
        </a:p>
      </dgm:t>
    </dgm:pt>
    <dgm:pt modelId="{8FC86B93-10C6-4EFB-946D-06FD3458BC11}" type="pres">
      <dgm:prSet presAssocID="{3A981EB0-1206-4206-874B-B45C1CC58CE4}" presName="node" presStyleLbl="node1" presStyleIdx="4" presStyleCnt="5" custScaleX="127196" custScaleY="117669" custRadScaleRad="127790" custRadScaleInc="-11129">
        <dgm:presLayoutVars>
          <dgm:bulletEnabled val="1"/>
        </dgm:presLayoutVars>
      </dgm:prSet>
      <dgm:spPr/>
      <dgm:t>
        <a:bodyPr/>
        <a:lstStyle/>
        <a:p>
          <a:endParaRPr lang="en-CA"/>
        </a:p>
      </dgm:t>
    </dgm:pt>
    <dgm:pt modelId="{2220A9BB-B746-4C23-A2FC-B7509DFBD2FE}" type="pres">
      <dgm:prSet presAssocID="{579547FE-2EE6-4FEC-AAC8-0F5734ED754C}" presName="sibTrans" presStyleLbl="sibTrans2D1" presStyleIdx="4" presStyleCnt="5"/>
      <dgm:spPr/>
      <dgm:t>
        <a:bodyPr/>
        <a:lstStyle/>
        <a:p>
          <a:endParaRPr lang="en-CA"/>
        </a:p>
      </dgm:t>
    </dgm:pt>
    <dgm:pt modelId="{A11539FC-7F68-4C11-B676-22F26629263C}" type="pres">
      <dgm:prSet presAssocID="{579547FE-2EE6-4FEC-AAC8-0F5734ED754C}" presName="connectorText" presStyleLbl="sibTrans2D1" presStyleIdx="4" presStyleCnt="5"/>
      <dgm:spPr/>
      <dgm:t>
        <a:bodyPr/>
        <a:lstStyle/>
        <a:p>
          <a:endParaRPr lang="en-CA"/>
        </a:p>
      </dgm:t>
    </dgm:pt>
  </dgm:ptLst>
  <dgm:cxnLst>
    <dgm:cxn modelId="{03148EE4-EBB8-4662-B624-F3D677AEA1E9}" type="presOf" srcId="{BCBA8ACE-3BDF-45E4-A132-95254786EB9D}" destId="{EEC418BD-9F31-4D86-B921-A19269E21D67}" srcOrd="0" destOrd="0" presId="urn:microsoft.com/office/officeart/2005/8/layout/cycle2"/>
    <dgm:cxn modelId="{9E22076E-FE7D-45D0-A2B4-F8A6ABEE448D}" type="presOf" srcId="{7A570403-6A06-45E6-A188-0B573B7439C3}" destId="{A79F428F-C8F0-4085-A8E4-328856450EA6}" srcOrd="0" destOrd="0" presId="urn:microsoft.com/office/officeart/2005/8/layout/cycle2"/>
    <dgm:cxn modelId="{42C78805-54F7-4FF2-B780-7D4C8AF8096C}" type="presOf" srcId="{757FC3EA-2DF1-4C33-894B-584BF66B475D}" destId="{B1C03D0C-4617-48CB-BA06-6809EBD6518A}" srcOrd="0" destOrd="0" presId="urn:microsoft.com/office/officeart/2005/8/layout/cycle2"/>
    <dgm:cxn modelId="{9DFD1016-2A39-450F-9BB6-6776BDB73C3A}" srcId="{BCBA8ACE-3BDF-45E4-A132-95254786EB9D}" destId="{19BF9EA3-CBCE-4D13-94AD-0142FE883CBD}" srcOrd="2" destOrd="0" parTransId="{72BC9DDD-F5B9-44B2-9BE1-CBD6B4901C48}" sibTransId="{39756C10-4E5F-4287-8FC4-135701B87AB6}"/>
    <dgm:cxn modelId="{8F004500-8609-45F0-B289-C56612C46998}" type="presOf" srcId="{19BF9EA3-CBCE-4D13-94AD-0142FE883CBD}" destId="{0179ABFF-CA93-4978-9BE1-060E146E1FE7}" srcOrd="0" destOrd="0" presId="urn:microsoft.com/office/officeart/2005/8/layout/cycle2"/>
    <dgm:cxn modelId="{422EEE62-5598-4217-80C7-1C12DF79CE4B}" type="presOf" srcId="{28A9399C-33C3-4380-B5B9-7E637E39AAF3}" destId="{540E207B-248A-4734-AD13-07CFE74118BD}" srcOrd="1" destOrd="0" presId="urn:microsoft.com/office/officeart/2005/8/layout/cycle2"/>
    <dgm:cxn modelId="{9FB4DD90-BFD1-4E6F-A547-07E63A2804E1}" srcId="{BCBA8ACE-3BDF-45E4-A132-95254786EB9D}" destId="{757FC3EA-2DF1-4C33-894B-584BF66B475D}" srcOrd="3" destOrd="0" parTransId="{1918D6FC-BA11-4F27-B159-05681EC27A4D}" sibTransId="{7A570403-6A06-45E6-A188-0B573B7439C3}"/>
    <dgm:cxn modelId="{ED1A1ADC-F4B1-48FD-A4A4-DEA6714958E0}" type="presOf" srcId="{39756C10-4E5F-4287-8FC4-135701B87AB6}" destId="{3D337C78-319F-4D65-8C17-F65943D30CDF}" srcOrd="1" destOrd="0" presId="urn:microsoft.com/office/officeart/2005/8/layout/cycle2"/>
    <dgm:cxn modelId="{322FBD00-592A-4E71-933F-33EFC8E271E5}" type="presOf" srcId="{7A570403-6A06-45E6-A188-0B573B7439C3}" destId="{5A20E8C5-BCC1-41DC-86DC-1C170C8E405E}" srcOrd="1" destOrd="0" presId="urn:microsoft.com/office/officeart/2005/8/layout/cycle2"/>
    <dgm:cxn modelId="{45FAB20A-13D2-49A6-A223-F59122829E61}" type="presOf" srcId="{579547FE-2EE6-4FEC-AAC8-0F5734ED754C}" destId="{2220A9BB-B746-4C23-A2FC-B7509DFBD2FE}" srcOrd="0" destOrd="0" presId="urn:microsoft.com/office/officeart/2005/8/layout/cycle2"/>
    <dgm:cxn modelId="{894CB810-CE24-4BCA-8CBB-DACF1AD15878}" type="presOf" srcId="{28A9399C-33C3-4380-B5B9-7E637E39AAF3}" destId="{AD0B1C59-C239-4B0D-A143-CD1CB35B99DB}" srcOrd="0" destOrd="0" presId="urn:microsoft.com/office/officeart/2005/8/layout/cycle2"/>
    <dgm:cxn modelId="{0F61749A-1E89-45A0-A5F7-DE324F12338D}" type="presOf" srcId="{192A5341-F323-4260-882B-4D6DABB5662B}" destId="{3EFA59B7-3AC8-49D3-87DF-F00900A0AFE7}" srcOrd="0" destOrd="0" presId="urn:microsoft.com/office/officeart/2005/8/layout/cycle2"/>
    <dgm:cxn modelId="{CBFA3945-97C8-4C31-B4F5-F4EA47F84D4C}" type="presOf" srcId="{61A721A6-E72B-40A9-A335-6E760C2D1569}" destId="{52F559B0-9BB3-4D90-A286-2DAC8F6A0743}" srcOrd="1" destOrd="0" presId="urn:microsoft.com/office/officeart/2005/8/layout/cycle2"/>
    <dgm:cxn modelId="{88C63CB3-D0C9-4819-BD76-CA8653041612}" type="presOf" srcId="{39756C10-4E5F-4287-8FC4-135701B87AB6}" destId="{24F0712E-32F6-4E72-B50E-BFD8954BEFA2}" srcOrd="0" destOrd="0" presId="urn:microsoft.com/office/officeart/2005/8/layout/cycle2"/>
    <dgm:cxn modelId="{D018318C-B618-4BC9-99E4-6DC60AF88D2C}" srcId="{BCBA8ACE-3BDF-45E4-A132-95254786EB9D}" destId="{192A5341-F323-4260-882B-4D6DABB5662B}" srcOrd="0" destOrd="0" parTransId="{E8BE7C0D-A021-4A5D-96BC-22E6B124BE23}" sibTransId="{61A721A6-E72B-40A9-A335-6E760C2D1569}"/>
    <dgm:cxn modelId="{96871E92-026B-49BF-817F-52F9F144830A}" type="presOf" srcId="{3A981EB0-1206-4206-874B-B45C1CC58CE4}" destId="{8FC86B93-10C6-4EFB-946D-06FD3458BC11}" srcOrd="0" destOrd="0" presId="urn:microsoft.com/office/officeart/2005/8/layout/cycle2"/>
    <dgm:cxn modelId="{F2A28CB4-6C42-432B-9C63-EF3A9994FCEB}" srcId="{BCBA8ACE-3BDF-45E4-A132-95254786EB9D}" destId="{3A981EB0-1206-4206-874B-B45C1CC58CE4}" srcOrd="4" destOrd="0" parTransId="{EE0B9DB2-974B-41FF-8E32-B6E1EB612040}" sibTransId="{579547FE-2EE6-4FEC-AAC8-0F5734ED754C}"/>
    <dgm:cxn modelId="{C972E813-DCDF-4F4F-9FAF-8648DAD58763}" type="presOf" srcId="{61A721A6-E72B-40A9-A335-6E760C2D1569}" destId="{7CBFCF5F-3BC0-4005-80CD-2CF0B6FB6FD3}" srcOrd="0" destOrd="0" presId="urn:microsoft.com/office/officeart/2005/8/layout/cycle2"/>
    <dgm:cxn modelId="{1E8B17F0-8EC6-4505-BB1B-EF3FA2ACB23B}" type="presOf" srcId="{DFE54E35-3C10-481E-AE62-A36C89D6F0C1}" destId="{DB1771A5-50E9-4866-8CC9-D5E44AAF855B}" srcOrd="0" destOrd="0" presId="urn:microsoft.com/office/officeart/2005/8/layout/cycle2"/>
    <dgm:cxn modelId="{B69F62ED-DAC6-401E-8B74-EC044B8CF86F}" srcId="{BCBA8ACE-3BDF-45E4-A132-95254786EB9D}" destId="{DFE54E35-3C10-481E-AE62-A36C89D6F0C1}" srcOrd="1" destOrd="0" parTransId="{3593045F-6B58-42A3-B926-1E0EAFAD5DAE}" sibTransId="{28A9399C-33C3-4380-B5B9-7E637E39AAF3}"/>
    <dgm:cxn modelId="{0FA3C3C9-8CA7-4963-8478-9E4535F4BC2B}" type="presOf" srcId="{579547FE-2EE6-4FEC-AAC8-0F5734ED754C}" destId="{A11539FC-7F68-4C11-B676-22F26629263C}" srcOrd="1" destOrd="0" presId="urn:microsoft.com/office/officeart/2005/8/layout/cycle2"/>
    <dgm:cxn modelId="{6AF85F3E-0DDE-4F8D-91B1-532791305FD8}" type="presParOf" srcId="{EEC418BD-9F31-4D86-B921-A19269E21D67}" destId="{3EFA59B7-3AC8-49D3-87DF-F00900A0AFE7}" srcOrd="0" destOrd="0" presId="urn:microsoft.com/office/officeart/2005/8/layout/cycle2"/>
    <dgm:cxn modelId="{5A128EB2-D478-4EB9-8E6D-7136A4F75F1C}" type="presParOf" srcId="{EEC418BD-9F31-4D86-B921-A19269E21D67}" destId="{7CBFCF5F-3BC0-4005-80CD-2CF0B6FB6FD3}" srcOrd="1" destOrd="0" presId="urn:microsoft.com/office/officeart/2005/8/layout/cycle2"/>
    <dgm:cxn modelId="{78E8276B-3BB4-402E-AB78-BB51AAE086A4}" type="presParOf" srcId="{7CBFCF5F-3BC0-4005-80CD-2CF0B6FB6FD3}" destId="{52F559B0-9BB3-4D90-A286-2DAC8F6A0743}" srcOrd="0" destOrd="0" presId="urn:microsoft.com/office/officeart/2005/8/layout/cycle2"/>
    <dgm:cxn modelId="{AA289733-B9D1-4733-A1C7-77D2268C9DAF}" type="presParOf" srcId="{EEC418BD-9F31-4D86-B921-A19269E21D67}" destId="{DB1771A5-50E9-4866-8CC9-D5E44AAF855B}" srcOrd="2" destOrd="0" presId="urn:microsoft.com/office/officeart/2005/8/layout/cycle2"/>
    <dgm:cxn modelId="{A0A25427-49F0-4C97-BF7F-858645B2196F}" type="presParOf" srcId="{EEC418BD-9F31-4D86-B921-A19269E21D67}" destId="{AD0B1C59-C239-4B0D-A143-CD1CB35B99DB}" srcOrd="3" destOrd="0" presId="urn:microsoft.com/office/officeart/2005/8/layout/cycle2"/>
    <dgm:cxn modelId="{09533348-0258-4F31-A984-E7255D62A427}" type="presParOf" srcId="{AD0B1C59-C239-4B0D-A143-CD1CB35B99DB}" destId="{540E207B-248A-4734-AD13-07CFE74118BD}" srcOrd="0" destOrd="0" presId="urn:microsoft.com/office/officeart/2005/8/layout/cycle2"/>
    <dgm:cxn modelId="{2030C128-1BAF-4039-855B-18CEAFE59EAE}" type="presParOf" srcId="{EEC418BD-9F31-4D86-B921-A19269E21D67}" destId="{0179ABFF-CA93-4978-9BE1-060E146E1FE7}" srcOrd="4" destOrd="0" presId="urn:microsoft.com/office/officeart/2005/8/layout/cycle2"/>
    <dgm:cxn modelId="{7C40D689-9464-4EEC-BCAD-F577CB67C7E2}" type="presParOf" srcId="{EEC418BD-9F31-4D86-B921-A19269E21D67}" destId="{24F0712E-32F6-4E72-B50E-BFD8954BEFA2}" srcOrd="5" destOrd="0" presId="urn:microsoft.com/office/officeart/2005/8/layout/cycle2"/>
    <dgm:cxn modelId="{CAB653E6-9774-4744-B682-AFAB91930506}" type="presParOf" srcId="{24F0712E-32F6-4E72-B50E-BFD8954BEFA2}" destId="{3D337C78-319F-4D65-8C17-F65943D30CDF}" srcOrd="0" destOrd="0" presId="urn:microsoft.com/office/officeart/2005/8/layout/cycle2"/>
    <dgm:cxn modelId="{7A3D0950-6767-44FD-9A00-A2B3927A5C64}" type="presParOf" srcId="{EEC418BD-9F31-4D86-B921-A19269E21D67}" destId="{B1C03D0C-4617-48CB-BA06-6809EBD6518A}" srcOrd="6" destOrd="0" presId="urn:microsoft.com/office/officeart/2005/8/layout/cycle2"/>
    <dgm:cxn modelId="{8371D0D8-3B18-4D23-965D-492E2EC71963}" type="presParOf" srcId="{EEC418BD-9F31-4D86-B921-A19269E21D67}" destId="{A79F428F-C8F0-4085-A8E4-328856450EA6}" srcOrd="7" destOrd="0" presId="urn:microsoft.com/office/officeart/2005/8/layout/cycle2"/>
    <dgm:cxn modelId="{C3F638D5-ED9B-49D2-B088-ABAC53847D5B}" type="presParOf" srcId="{A79F428F-C8F0-4085-A8E4-328856450EA6}" destId="{5A20E8C5-BCC1-41DC-86DC-1C170C8E405E}" srcOrd="0" destOrd="0" presId="urn:microsoft.com/office/officeart/2005/8/layout/cycle2"/>
    <dgm:cxn modelId="{714E5E9F-B4B5-426A-BACC-FC7A8F241D06}" type="presParOf" srcId="{EEC418BD-9F31-4D86-B921-A19269E21D67}" destId="{8FC86B93-10C6-4EFB-946D-06FD3458BC11}" srcOrd="8" destOrd="0" presId="urn:microsoft.com/office/officeart/2005/8/layout/cycle2"/>
    <dgm:cxn modelId="{9F187E99-4EFD-4730-B1F2-974B3014D414}" type="presParOf" srcId="{EEC418BD-9F31-4D86-B921-A19269E21D67}" destId="{2220A9BB-B746-4C23-A2FC-B7509DFBD2FE}" srcOrd="9" destOrd="0" presId="urn:microsoft.com/office/officeart/2005/8/layout/cycle2"/>
    <dgm:cxn modelId="{C246DA89-4A0E-4C1C-AB5D-F989AE5A3360}" type="presParOf" srcId="{2220A9BB-B746-4C23-A2FC-B7509DFBD2FE}" destId="{A11539FC-7F68-4C11-B676-22F26629263C}" srcOrd="0" destOrd="0" presId="urn:microsoft.com/office/officeart/2005/8/layout/cycle2"/>
  </dgm:cxnLst>
  <dgm:bg/>
  <dgm:whole>
    <a:ln w="38100">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63785B-7129-447B-AAE1-D5D0872872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CA"/>
        </a:p>
      </dgm:t>
    </dgm:pt>
    <dgm:pt modelId="{E3855198-FF30-4274-AC39-17072F59C7FA}">
      <dgm:prSet phldrT="[Text]"/>
      <dgm:spPr>
        <a:solidFill>
          <a:schemeClr val="tx1"/>
        </a:solidFill>
        <a:ln>
          <a:solidFill>
            <a:schemeClr val="tx1"/>
          </a:solidFill>
        </a:ln>
      </dgm:spPr>
      <dgm:t>
        <a:bodyPr/>
        <a:lstStyle/>
        <a:p>
          <a:r>
            <a:rPr lang="en-CA" b="1" cap="all" spc="100" baseline="0" dirty="0" smtClean="0">
              <a:ln w="9000" cmpd="sng">
                <a:solidFill>
                  <a:schemeClr val="tx1"/>
                </a:solidFill>
                <a:prstDash val="solid"/>
              </a:ln>
              <a:solidFill>
                <a:schemeClr val="bg1"/>
              </a:solidFill>
              <a:effectLst>
                <a:reflection blurRad="12700" stA="28000" endPos="45000" dist="1000" dir="5400000" sy="-100000" algn="bl" rotWithShape="0"/>
              </a:effectLst>
              <a:latin typeface="+mj-lt"/>
            </a:rPr>
            <a:t>Self</a:t>
          </a:r>
          <a:endParaRPr lang="en-CA" b="1" cap="all" spc="100" baseline="0" dirty="0">
            <a:ln w="9000" cmpd="sng">
              <a:solidFill>
                <a:schemeClr val="tx1"/>
              </a:solidFill>
              <a:prstDash val="solid"/>
            </a:ln>
            <a:solidFill>
              <a:schemeClr val="bg1"/>
            </a:solidFill>
            <a:effectLst>
              <a:reflection blurRad="12700" stA="28000" endPos="45000" dist="1000" dir="5400000" sy="-100000" algn="bl" rotWithShape="0"/>
            </a:effectLst>
            <a:latin typeface="+mj-lt"/>
          </a:endParaRPr>
        </a:p>
      </dgm:t>
    </dgm:pt>
    <dgm:pt modelId="{8F9005B4-6F4B-4CBA-81D7-0E2FFA40C37C}" type="parTrans" cxnId="{7B5A2FAB-9572-44D9-A727-19592CF16497}">
      <dgm:prSet/>
      <dgm:spPr/>
      <dgm:t>
        <a:bodyPr/>
        <a:lstStyle/>
        <a:p>
          <a:endParaRPr lang="en-CA"/>
        </a:p>
      </dgm:t>
    </dgm:pt>
    <dgm:pt modelId="{F5435971-7620-47C8-A867-A25406F2F4D4}" type="sibTrans" cxnId="{7B5A2FAB-9572-44D9-A727-19592CF16497}">
      <dgm:prSet/>
      <dgm:spPr/>
      <dgm:t>
        <a:bodyPr/>
        <a:lstStyle/>
        <a:p>
          <a:endParaRPr lang="en-CA"/>
        </a:p>
      </dgm:t>
    </dgm:pt>
    <dgm:pt modelId="{CD737569-1E11-490F-BEA1-E53F8ACA29A3}">
      <dgm:prSet phldrT="[Text]" custT="1"/>
      <dgm:spPr/>
      <dgm:t>
        <a:bodyPr anchor="b"/>
        <a:lstStyle/>
        <a:p>
          <a:r>
            <a:rPr lang="en-CA" sz="4000" dirty="0" smtClean="0"/>
            <a:t>Experience</a:t>
          </a:r>
          <a:endParaRPr lang="en-CA" sz="4000" dirty="0"/>
        </a:p>
      </dgm:t>
    </dgm:pt>
    <dgm:pt modelId="{F650375F-30D8-406B-93F1-FE49F9744352}" type="parTrans" cxnId="{A0D6B734-100C-44FD-A3DB-A552BDC2FBD6}">
      <dgm:prSet/>
      <dgm:spPr/>
      <dgm:t>
        <a:bodyPr/>
        <a:lstStyle/>
        <a:p>
          <a:endParaRPr lang="en-CA"/>
        </a:p>
      </dgm:t>
    </dgm:pt>
    <dgm:pt modelId="{877C5A4B-BA6D-4246-9C83-D1BC0B8DEC56}" type="sibTrans" cxnId="{A0D6B734-100C-44FD-A3DB-A552BDC2FBD6}">
      <dgm:prSet/>
      <dgm:spPr/>
      <dgm:t>
        <a:bodyPr/>
        <a:lstStyle/>
        <a:p>
          <a:endParaRPr lang="en-CA"/>
        </a:p>
      </dgm:t>
    </dgm:pt>
    <dgm:pt modelId="{B4CE2B59-A4FC-4691-AD01-351B38154A12}">
      <dgm:prSet phldrT="[Text]" custT="1"/>
      <dgm:spPr/>
      <dgm:t>
        <a:bodyPr anchor="b"/>
        <a:lstStyle/>
        <a:p>
          <a:pPr marL="0" marR="0" indent="0" defTabSz="914400" eaLnBrk="1" fontAlgn="auto" latinLnBrk="0" hangingPunct="1">
            <a:lnSpc>
              <a:spcPct val="100000"/>
            </a:lnSpc>
            <a:spcBef>
              <a:spcPts val="0"/>
            </a:spcBef>
            <a:spcAft>
              <a:spcPts val="0"/>
            </a:spcAft>
            <a:buClrTx/>
            <a:buSzTx/>
            <a:buFontTx/>
            <a:buNone/>
            <a:tabLst/>
            <a:defRPr/>
          </a:pPr>
          <a:r>
            <a:rPr lang="en-CA" sz="4000" dirty="0" smtClean="0"/>
            <a:t>Knowledge</a:t>
          </a:r>
        </a:p>
      </dgm:t>
    </dgm:pt>
    <dgm:pt modelId="{3EA0FA61-A3B7-4A60-8A22-05FA24A0B3C0}" type="parTrans" cxnId="{746B80A5-80A9-4D50-9C86-FC23B3E9883F}">
      <dgm:prSet/>
      <dgm:spPr/>
      <dgm:t>
        <a:bodyPr/>
        <a:lstStyle/>
        <a:p>
          <a:endParaRPr lang="en-CA"/>
        </a:p>
      </dgm:t>
    </dgm:pt>
    <dgm:pt modelId="{865C3A1A-936E-47CA-BDEE-EEC82F5E3033}" type="sibTrans" cxnId="{746B80A5-80A9-4D50-9C86-FC23B3E9883F}">
      <dgm:prSet/>
      <dgm:spPr/>
      <dgm:t>
        <a:bodyPr/>
        <a:lstStyle/>
        <a:p>
          <a:endParaRPr lang="en-CA"/>
        </a:p>
      </dgm:t>
    </dgm:pt>
    <dgm:pt modelId="{18A74266-9C29-4444-A6DD-8F6909FD6B15}">
      <dgm:prSet phldrT="[Text]" custT="1"/>
      <dgm:spPr/>
      <dgm:t>
        <a:bodyPr/>
        <a:lstStyle/>
        <a:p>
          <a:r>
            <a:rPr lang="en-CA" sz="4000" dirty="0" smtClean="0"/>
            <a:t>Attitude</a:t>
          </a:r>
          <a:endParaRPr lang="en-CA" sz="4000" dirty="0"/>
        </a:p>
      </dgm:t>
    </dgm:pt>
    <dgm:pt modelId="{A12E3212-2F14-4126-8088-682C19C94476}" type="parTrans" cxnId="{68E13DD6-E051-4520-8948-E72FB2AC54A9}">
      <dgm:prSet/>
      <dgm:spPr/>
      <dgm:t>
        <a:bodyPr/>
        <a:lstStyle/>
        <a:p>
          <a:endParaRPr lang="en-CA"/>
        </a:p>
      </dgm:t>
    </dgm:pt>
    <dgm:pt modelId="{1EE3F936-DF93-4AE6-AEF2-EC3F77E95B65}" type="sibTrans" cxnId="{68E13DD6-E051-4520-8948-E72FB2AC54A9}">
      <dgm:prSet/>
      <dgm:spPr/>
      <dgm:t>
        <a:bodyPr/>
        <a:lstStyle/>
        <a:p>
          <a:endParaRPr lang="en-CA"/>
        </a:p>
      </dgm:t>
    </dgm:pt>
    <dgm:pt modelId="{E81405E5-554F-4004-AE0C-A8C7FDA973CA}">
      <dgm:prSet phldrT="[Text]" custT="1"/>
      <dgm:spPr/>
      <dgm:t>
        <a:bodyPr/>
        <a:lstStyle/>
        <a:p>
          <a:r>
            <a:rPr lang="en-CA" sz="4000" dirty="0" smtClean="0"/>
            <a:t>Behavior</a:t>
          </a:r>
          <a:endParaRPr lang="en-CA" sz="4000" dirty="0"/>
        </a:p>
      </dgm:t>
    </dgm:pt>
    <dgm:pt modelId="{AF7A3419-EB02-4A14-973F-DF92C1ED955A}" type="parTrans" cxnId="{570ED1E3-1BC9-486B-B71C-CE06C0332206}">
      <dgm:prSet/>
      <dgm:spPr/>
      <dgm:t>
        <a:bodyPr/>
        <a:lstStyle/>
        <a:p>
          <a:endParaRPr lang="en-CA"/>
        </a:p>
      </dgm:t>
    </dgm:pt>
    <dgm:pt modelId="{3E8CD79A-1563-4527-B420-6DCD63332124}" type="sibTrans" cxnId="{570ED1E3-1BC9-486B-B71C-CE06C0332206}">
      <dgm:prSet/>
      <dgm:spPr/>
      <dgm:t>
        <a:bodyPr/>
        <a:lstStyle/>
        <a:p>
          <a:endParaRPr lang="en-CA"/>
        </a:p>
      </dgm:t>
    </dgm:pt>
    <dgm:pt modelId="{73C91317-852E-4B62-98A4-ED81299C1708}" type="pres">
      <dgm:prSet presAssocID="{AF63785B-7129-447B-AAE1-D5D08728724C}" presName="diagram" presStyleCnt="0">
        <dgm:presLayoutVars>
          <dgm:chMax val="1"/>
          <dgm:dir/>
          <dgm:animLvl val="ctr"/>
          <dgm:resizeHandles val="exact"/>
        </dgm:presLayoutVars>
      </dgm:prSet>
      <dgm:spPr/>
      <dgm:t>
        <a:bodyPr/>
        <a:lstStyle/>
        <a:p>
          <a:endParaRPr lang="en-CA"/>
        </a:p>
      </dgm:t>
    </dgm:pt>
    <dgm:pt modelId="{0C3C51AE-1F5A-48C1-94A1-DFAA21BFEE45}" type="pres">
      <dgm:prSet presAssocID="{AF63785B-7129-447B-AAE1-D5D08728724C}" presName="matrix" presStyleCnt="0"/>
      <dgm:spPr/>
    </dgm:pt>
    <dgm:pt modelId="{C8587184-EB24-434E-B2AB-BB7832B97136}" type="pres">
      <dgm:prSet presAssocID="{AF63785B-7129-447B-AAE1-D5D08728724C}" presName="tile1" presStyleLbl="node1" presStyleIdx="0" presStyleCnt="4" custLinFactNeighborX="-33333" custLinFactNeighborY="-71111"/>
      <dgm:spPr/>
      <dgm:t>
        <a:bodyPr/>
        <a:lstStyle/>
        <a:p>
          <a:endParaRPr lang="en-CA"/>
        </a:p>
      </dgm:t>
    </dgm:pt>
    <dgm:pt modelId="{B39ACCCB-1DF4-4CA8-9291-620FFB76F7C2}" type="pres">
      <dgm:prSet presAssocID="{AF63785B-7129-447B-AAE1-D5D08728724C}" presName="tile1text" presStyleLbl="node1" presStyleIdx="0" presStyleCnt="4">
        <dgm:presLayoutVars>
          <dgm:chMax val="0"/>
          <dgm:chPref val="0"/>
          <dgm:bulletEnabled val="1"/>
        </dgm:presLayoutVars>
      </dgm:prSet>
      <dgm:spPr/>
      <dgm:t>
        <a:bodyPr/>
        <a:lstStyle/>
        <a:p>
          <a:endParaRPr lang="en-CA"/>
        </a:p>
      </dgm:t>
    </dgm:pt>
    <dgm:pt modelId="{2D15C4EF-9B04-45B3-B12B-7316FE9BDA72}" type="pres">
      <dgm:prSet presAssocID="{AF63785B-7129-447B-AAE1-D5D08728724C}" presName="tile2" presStyleLbl="node1" presStyleIdx="1" presStyleCnt="4" custLinFactNeighborX="8333"/>
      <dgm:spPr/>
      <dgm:t>
        <a:bodyPr/>
        <a:lstStyle/>
        <a:p>
          <a:endParaRPr lang="en-CA"/>
        </a:p>
      </dgm:t>
    </dgm:pt>
    <dgm:pt modelId="{00F5331E-8BE7-4D21-8E1F-4AC4E6E8F9C4}" type="pres">
      <dgm:prSet presAssocID="{AF63785B-7129-447B-AAE1-D5D08728724C}" presName="tile2text" presStyleLbl="node1" presStyleIdx="1" presStyleCnt="4">
        <dgm:presLayoutVars>
          <dgm:chMax val="0"/>
          <dgm:chPref val="0"/>
          <dgm:bulletEnabled val="1"/>
        </dgm:presLayoutVars>
      </dgm:prSet>
      <dgm:spPr/>
      <dgm:t>
        <a:bodyPr/>
        <a:lstStyle/>
        <a:p>
          <a:endParaRPr lang="en-CA"/>
        </a:p>
      </dgm:t>
    </dgm:pt>
    <dgm:pt modelId="{DD28A984-73BD-48AD-A7DC-19177D2BD7B2}" type="pres">
      <dgm:prSet presAssocID="{AF63785B-7129-447B-AAE1-D5D08728724C}" presName="tile3" presStyleLbl="node1" presStyleIdx="2" presStyleCnt="4"/>
      <dgm:spPr/>
      <dgm:t>
        <a:bodyPr/>
        <a:lstStyle/>
        <a:p>
          <a:endParaRPr lang="en-CA"/>
        </a:p>
      </dgm:t>
    </dgm:pt>
    <dgm:pt modelId="{603FE2E9-794D-4EDC-8027-3784086FB233}" type="pres">
      <dgm:prSet presAssocID="{AF63785B-7129-447B-AAE1-D5D08728724C}" presName="tile3text" presStyleLbl="node1" presStyleIdx="2" presStyleCnt="4">
        <dgm:presLayoutVars>
          <dgm:chMax val="0"/>
          <dgm:chPref val="0"/>
          <dgm:bulletEnabled val="1"/>
        </dgm:presLayoutVars>
      </dgm:prSet>
      <dgm:spPr/>
      <dgm:t>
        <a:bodyPr/>
        <a:lstStyle/>
        <a:p>
          <a:endParaRPr lang="en-CA"/>
        </a:p>
      </dgm:t>
    </dgm:pt>
    <dgm:pt modelId="{C57A8E75-A16F-4D58-AE63-84A1A34F0307}" type="pres">
      <dgm:prSet presAssocID="{AF63785B-7129-447B-AAE1-D5D08728724C}" presName="tile4" presStyleLbl="node1" presStyleIdx="3" presStyleCnt="4"/>
      <dgm:spPr/>
      <dgm:t>
        <a:bodyPr/>
        <a:lstStyle/>
        <a:p>
          <a:endParaRPr lang="en-CA"/>
        </a:p>
      </dgm:t>
    </dgm:pt>
    <dgm:pt modelId="{25D10C25-F9A4-4AFB-83EF-D397CC3B0BEA}" type="pres">
      <dgm:prSet presAssocID="{AF63785B-7129-447B-AAE1-D5D08728724C}" presName="tile4text" presStyleLbl="node1" presStyleIdx="3" presStyleCnt="4">
        <dgm:presLayoutVars>
          <dgm:chMax val="0"/>
          <dgm:chPref val="0"/>
          <dgm:bulletEnabled val="1"/>
        </dgm:presLayoutVars>
      </dgm:prSet>
      <dgm:spPr/>
      <dgm:t>
        <a:bodyPr/>
        <a:lstStyle/>
        <a:p>
          <a:endParaRPr lang="en-CA"/>
        </a:p>
      </dgm:t>
    </dgm:pt>
    <dgm:pt modelId="{7DA8C55B-03B3-44E0-BDD3-0CF9A7E21474}" type="pres">
      <dgm:prSet presAssocID="{AF63785B-7129-447B-AAE1-D5D08728724C}" presName="centerTile" presStyleLbl="fgShp" presStyleIdx="0" presStyleCnt="1" custScaleX="110000" custScaleY="110000">
        <dgm:presLayoutVars>
          <dgm:chMax val="0"/>
          <dgm:chPref val="0"/>
        </dgm:presLayoutVars>
      </dgm:prSet>
      <dgm:spPr/>
      <dgm:t>
        <a:bodyPr/>
        <a:lstStyle/>
        <a:p>
          <a:endParaRPr lang="en-CA"/>
        </a:p>
      </dgm:t>
    </dgm:pt>
  </dgm:ptLst>
  <dgm:cxnLst>
    <dgm:cxn modelId="{EC587B17-3434-4072-841F-EEDCF7D3A7CE}" type="presOf" srcId="{E81405E5-554F-4004-AE0C-A8C7FDA973CA}" destId="{C57A8E75-A16F-4D58-AE63-84A1A34F0307}" srcOrd="0" destOrd="0" presId="urn:microsoft.com/office/officeart/2005/8/layout/matrix1"/>
    <dgm:cxn modelId="{4E99D15F-E08E-46D8-8B5C-D401045E4E3A}" type="presOf" srcId="{18A74266-9C29-4444-A6DD-8F6909FD6B15}" destId="{603FE2E9-794D-4EDC-8027-3784086FB233}" srcOrd="1" destOrd="0" presId="urn:microsoft.com/office/officeart/2005/8/layout/matrix1"/>
    <dgm:cxn modelId="{6B774E1F-41F8-490A-9D40-78E832B0E02D}" type="presOf" srcId="{AF63785B-7129-447B-AAE1-D5D08728724C}" destId="{73C91317-852E-4B62-98A4-ED81299C1708}" srcOrd="0" destOrd="0" presId="urn:microsoft.com/office/officeart/2005/8/layout/matrix1"/>
    <dgm:cxn modelId="{746B80A5-80A9-4D50-9C86-FC23B3E9883F}" srcId="{E3855198-FF30-4274-AC39-17072F59C7FA}" destId="{B4CE2B59-A4FC-4691-AD01-351B38154A12}" srcOrd="1" destOrd="0" parTransId="{3EA0FA61-A3B7-4A60-8A22-05FA24A0B3C0}" sibTransId="{865C3A1A-936E-47CA-BDEE-EEC82F5E3033}"/>
    <dgm:cxn modelId="{7B5A2FAB-9572-44D9-A727-19592CF16497}" srcId="{AF63785B-7129-447B-AAE1-D5D08728724C}" destId="{E3855198-FF30-4274-AC39-17072F59C7FA}" srcOrd="0" destOrd="0" parTransId="{8F9005B4-6F4B-4CBA-81D7-0E2FFA40C37C}" sibTransId="{F5435971-7620-47C8-A867-A25406F2F4D4}"/>
    <dgm:cxn modelId="{308F1884-D75E-481A-A3F4-9559E0B8BBAF}" type="presOf" srcId="{B4CE2B59-A4FC-4691-AD01-351B38154A12}" destId="{2D15C4EF-9B04-45B3-B12B-7316FE9BDA72}" srcOrd="0" destOrd="0" presId="urn:microsoft.com/office/officeart/2005/8/layout/matrix1"/>
    <dgm:cxn modelId="{DE7211A7-30AD-475E-94CE-3A759230A56C}" type="presOf" srcId="{B4CE2B59-A4FC-4691-AD01-351B38154A12}" destId="{00F5331E-8BE7-4D21-8E1F-4AC4E6E8F9C4}" srcOrd="1" destOrd="0" presId="urn:microsoft.com/office/officeart/2005/8/layout/matrix1"/>
    <dgm:cxn modelId="{19F7F61A-5740-4FDE-992A-B4CF8AFA894C}" type="presOf" srcId="{E81405E5-554F-4004-AE0C-A8C7FDA973CA}" destId="{25D10C25-F9A4-4AFB-83EF-D397CC3B0BEA}" srcOrd="1" destOrd="0" presId="urn:microsoft.com/office/officeart/2005/8/layout/matrix1"/>
    <dgm:cxn modelId="{21AA4F18-3606-4261-B749-83C6C4883B27}" type="presOf" srcId="{CD737569-1E11-490F-BEA1-E53F8ACA29A3}" destId="{C8587184-EB24-434E-B2AB-BB7832B97136}" srcOrd="0" destOrd="0" presId="urn:microsoft.com/office/officeart/2005/8/layout/matrix1"/>
    <dgm:cxn modelId="{30F10FF9-C881-4BF3-80CD-0FDA19FDBC36}" type="presOf" srcId="{CD737569-1E11-490F-BEA1-E53F8ACA29A3}" destId="{B39ACCCB-1DF4-4CA8-9291-620FFB76F7C2}" srcOrd="1" destOrd="0" presId="urn:microsoft.com/office/officeart/2005/8/layout/matrix1"/>
    <dgm:cxn modelId="{570ED1E3-1BC9-486B-B71C-CE06C0332206}" srcId="{E3855198-FF30-4274-AC39-17072F59C7FA}" destId="{E81405E5-554F-4004-AE0C-A8C7FDA973CA}" srcOrd="3" destOrd="0" parTransId="{AF7A3419-EB02-4A14-973F-DF92C1ED955A}" sibTransId="{3E8CD79A-1563-4527-B420-6DCD63332124}"/>
    <dgm:cxn modelId="{D15F58A4-9DC3-4704-B4E1-3A14055D05B3}" type="presOf" srcId="{18A74266-9C29-4444-A6DD-8F6909FD6B15}" destId="{DD28A984-73BD-48AD-A7DC-19177D2BD7B2}" srcOrd="0" destOrd="0" presId="urn:microsoft.com/office/officeart/2005/8/layout/matrix1"/>
    <dgm:cxn modelId="{68E13DD6-E051-4520-8948-E72FB2AC54A9}" srcId="{E3855198-FF30-4274-AC39-17072F59C7FA}" destId="{18A74266-9C29-4444-A6DD-8F6909FD6B15}" srcOrd="2" destOrd="0" parTransId="{A12E3212-2F14-4126-8088-682C19C94476}" sibTransId="{1EE3F936-DF93-4AE6-AEF2-EC3F77E95B65}"/>
    <dgm:cxn modelId="{85CFAA89-2197-4C60-A70C-FF7783686146}" type="presOf" srcId="{E3855198-FF30-4274-AC39-17072F59C7FA}" destId="{7DA8C55B-03B3-44E0-BDD3-0CF9A7E21474}" srcOrd="0" destOrd="0" presId="urn:microsoft.com/office/officeart/2005/8/layout/matrix1"/>
    <dgm:cxn modelId="{A0D6B734-100C-44FD-A3DB-A552BDC2FBD6}" srcId="{E3855198-FF30-4274-AC39-17072F59C7FA}" destId="{CD737569-1E11-490F-BEA1-E53F8ACA29A3}" srcOrd="0" destOrd="0" parTransId="{F650375F-30D8-406B-93F1-FE49F9744352}" sibTransId="{877C5A4B-BA6D-4246-9C83-D1BC0B8DEC56}"/>
    <dgm:cxn modelId="{434261D1-74AD-40A7-ADDE-977D5DB852D3}" type="presParOf" srcId="{73C91317-852E-4B62-98A4-ED81299C1708}" destId="{0C3C51AE-1F5A-48C1-94A1-DFAA21BFEE45}" srcOrd="0" destOrd="0" presId="urn:microsoft.com/office/officeart/2005/8/layout/matrix1"/>
    <dgm:cxn modelId="{256EFC29-4C70-4116-9CBB-A894A79974B2}" type="presParOf" srcId="{0C3C51AE-1F5A-48C1-94A1-DFAA21BFEE45}" destId="{C8587184-EB24-434E-B2AB-BB7832B97136}" srcOrd="0" destOrd="0" presId="urn:microsoft.com/office/officeart/2005/8/layout/matrix1"/>
    <dgm:cxn modelId="{1ED898E0-C017-456E-B849-F27BDE0AB635}" type="presParOf" srcId="{0C3C51AE-1F5A-48C1-94A1-DFAA21BFEE45}" destId="{B39ACCCB-1DF4-4CA8-9291-620FFB76F7C2}" srcOrd="1" destOrd="0" presId="urn:microsoft.com/office/officeart/2005/8/layout/matrix1"/>
    <dgm:cxn modelId="{02A8A7C9-3B2B-4247-8EF6-6CF1AE8ED296}" type="presParOf" srcId="{0C3C51AE-1F5A-48C1-94A1-DFAA21BFEE45}" destId="{2D15C4EF-9B04-45B3-B12B-7316FE9BDA72}" srcOrd="2" destOrd="0" presId="urn:microsoft.com/office/officeart/2005/8/layout/matrix1"/>
    <dgm:cxn modelId="{FE994801-9C00-4BDC-9900-D80E32658309}" type="presParOf" srcId="{0C3C51AE-1F5A-48C1-94A1-DFAA21BFEE45}" destId="{00F5331E-8BE7-4D21-8E1F-4AC4E6E8F9C4}" srcOrd="3" destOrd="0" presId="urn:microsoft.com/office/officeart/2005/8/layout/matrix1"/>
    <dgm:cxn modelId="{7D027944-0F7C-4E92-B27C-A40215659E3C}" type="presParOf" srcId="{0C3C51AE-1F5A-48C1-94A1-DFAA21BFEE45}" destId="{DD28A984-73BD-48AD-A7DC-19177D2BD7B2}" srcOrd="4" destOrd="0" presId="urn:microsoft.com/office/officeart/2005/8/layout/matrix1"/>
    <dgm:cxn modelId="{A6C58D4E-EE40-47A6-B156-ED9F1AE08E5A}" type="presParOf" srcId="{0C3C51AE-1F5A-48C1-94A1-DFAA21BFEE45}" destId="{603FE2E9-794D-4EDC-8027-3784086FB233}" srcOrd="5" destOrd="0" presId="urn:microsoft.com/office/officeart/2005/8/layout/matrix1"/>
    <dgm:cxn modelId="{9F7DD85E-4430-4829-B22A-68BAC7CACAB7}" type="presParOf" srcId="{0C3C51AE-1F5A-48C1-94A1-DFAA21BFEE45}" destId="{C57A8E75-A16F-4D58-AE63-84A1A34F0307}" srcOrd="6" destOrd="0" presId="urn:microsoft.com/office/officeart/2005/8/layout/matrix1"/>
    <dgm:cxn modelId="{0EE3D167-C999-40BF-8400-9F2B0006CBAC}" type="presParOf" srcId="{0C3C51AE-1F5A-48C1-94A1-DFAA21BFEE45}" destId="{25D10C25-F9A4-4AFB-83EF-D397CC3B0BEA}" srcOrd="7" destOrd="0" presId="urn:microsoft.com/office/officeart/2005/8/layout/matrix1"/>
    <dgm:cxn modelId="{BFB8E5FB-12AA-46D4-988A-B9A063444031}" type="presParOf" srcId="{73C91317-852E-4B62-98A4-ED81299C1708}" destId="{7DA8C55B-03B3-44E0-BDD3-0CF9A7E2147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7F5ED-4444-4D6F-A7D3-5AB283A0B1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CA"/>
        </a:p>
      </dgm:t>
    </dgm:pt>
    <dgm:pt modelId="{73DB76F1-511D-45A9-AD4F-7901971277A5}">
      <dgm:prSet/>
      <dgm:spPr/>
      <dgm:t>
        <a:bodyPr/>
        <a:lstStyle/>
        <a:p>
          <a:pPr rtl="0"/>
          <a:r>
            <a:rPr lang="en-CA" smtClean="0"/>
            <a:t>A. Content Knowledge</a:t>
          </a:r>
          <a:endParaRPr lang="en-CA"/>
        </a:p>
      </dgm:t>
    </dgm:pt>
    <dgm:pt modelId="{E67FCD94-90D3-4874-AAB7-54AF3D2AAB5C}" type="parTrans" cxnId="{CA232571-D0FB-44D5-A353-D3A77D07517F}">
      <dgm:prSet/>
      <dgm:spPr/>
      <dgm:t>
        <a:bodyPr/>
        <a:lstStyle/>
        <a:p>
          <a:endParaRPr lang="en-CA"/>
        </a:p>
      </dgm:t>
    </dgm:pt>
    <dgm:pt modelId="{26EBE279-B7FE-4D19-A8B6-30B82A806C0A}" type="sibTrans" cxnId="{CA232571-D0FB-44D5-A353-D3A77D07517F}">
      <dgm:prSet/>
      <dgm:spPr/>
      <dgm:t>
        <a:bodyPr/>
        <a:lstStyle/>
        <a:p>
          <a:endParaRPr lang="en-CA"/>
        </a:p>
      </dgm:t>
    </dgm:pt>
    <dgm:pt modelId="{81285510-D137-4880-AC0A-A76336FBAF1F}">
      <dgm:prSet/>
      <dgm:spPr/>
      <dgm:t>
        <a:bodyPr/>
        <a:lstStyle/>
        <a:p>
          <a:pPr rtl="0"/>
          <a:r>
            <a:rPr lang="en-CA" dirty="0" smtClean="0">
              <a:latin typeface="+mj-lt"/>
            </a:rPr>
            <a:t>How do you tap a rubber tree?</a:t>
          </a:r>
          <a:endParaRPr lang="en-CA" dirty="0">
            <a:latin typeface="+mj-lt"/>
          </a:endParaRPr>
        </a:p>
      </dgm:t>
    </dgm:pt>
    <dgm:pt modelId="{02CC38A8-4DCF-4573-B0CA-BD435B80FEB2}" type="parTrans" cxnId="{3E6347EF-FFE4-41BE-B551-ACA56421C13D}">
      <dgm:prSet/>
      <dgm:spPr/>
      <dgm:t>
        <a:bodyPr/>
        <a:lstStyle/>
        <a:p>
          <a:endParaRPr lang="en-CA"/>
        </a:p>
      </dgm:t>
    </dgm:pt>
    <dgm:pt modelId="{9CEF29BC-8A8B-462A-B7D7-7CADBA7670DA}" type="sibTrans" cxnId="{3E6347EF-FFE4-41BE-B551-ACA56421C13D}">
      <dgm:prSet/>
      <dgm:spPr/>
      <dgm:t>
        <a:bodyPr/>
        <a:lstStyle/>
        <a:p>
          <a:endParaRPr lang="en-CA"/>
        </a:p>
      </dgm:t>
    </dgm:pt>
    <dgm:pt modelId="{40CEBA59-72C7-4113-9DF6-C824333D5094}">
      <dgm:prSet/>
      <dgm:spPr/>
      <dgm:t>
        <a:bodyPr/>
        <a:lstStyle/>
        <a:p>
          <a:pPr rtl="0"/>
          <a:r>
            <a:rPr lang="en-CA" dirty="0" smtClean="0"/>
            <a:t>B. Language Ability</a:t>
          </a:r>
          <a:endParaRPr lang="en-CA" dirty="0"/>
        </a:p>
      </dgm:t>
    </dgm:pt>
    <dgm:pt modelId="{62E7E10E-9F3F-4147-94A3-7A33CC7BA845}" type="parTrans" cxnId="{4AE18439-C0A7-4C2C-A70E-40BEE994CA07}">
      <dgm:prSet/>
      <dgm:spPr/>
      <dgm:t>
        <a:bodyPr/>
        <a:lstStyle/>
        <a:p>
          <a:endParaRPr lang="en-CA"/>
        </a:p>
      </dgm:t>
    </dgm:pt>
    <dgm:pt modelId="{2C09960A-9C72-4A0F-81E2-7DB92F1A5E04}" type="sibTrans" cxnId="{4AE18439-C0A7-4C2C-A70E-40BEE994CA07}">
      <dgm:prSet/>
      <dgm:spPr/>
      <dgm:t>
        <a:bodyPr/>
        <a:lstStyle/>
        <a:p>
          <a:endParaRPr lang="en-CA"/>
        </a:p>
      </dgm:t>
    </dgm:pt>
    <dgm:pt modelId="{6BE85665-247F-498E-9B80-963475B527D5}">
      <dgm:prSet/>
      <dgm:spPr/>
      <dgm:t>
        <a:bodyPr/>
        <a:lstStyle/>
        <a:p>
          <a:pPr rtl="0"/>
          <a:r>
            <a:rPr lang="en-CA" dirty="0" smtClean="0">
              <a:latin typeface="+mj-lt"/>
            </a:rPr>
            <a:t>How do Monitor Lizards swim?</a:t>
          </a:r>
          <a:endParaRPr lang="en-CA" dirty="0">
            <a:latin typeface="+mj-lt"/>
          </a:endParaRPr>
        </a:p>
      </dgm:t>
    </dgm:pt>
    <dgm:pt modelId="{A2BD06B9-10C6-4284-A760-85E753366F5B}" type="parTrans" cxnId="{44BAFEFE-1E7E-4AC6-9290-AEF473F6FF53}">
      <dgm:prSet/>
      <dgm:spPr/>
      <dgm:t>
        <a:bodyPr/>
        <a:lstStyle/>
        <a:p>
          <a:endParaRPr lang="en-CA"/>
        </a:p>
      </dgm:t>
    </dgm:pt>
    <dgm:pt modelId="{674EC264-BDC1-4818-9644-1953C644CEC3}" type="sibTrans" cxnId="{44BAFEFE-1E7E-4AC6-9290-AEF473F6FF53}">
      <dgm:prSet/>
      <dgm:spPr/>
      <dgm:t>
        <a:bodyPr/>
        <a:lstStyle/>
        <a:p>
          <a:endParaRPr lang="en-CA"/>
        </a:p>
      </dgm:t>
    </dgm:pt>
    <dgm:pt modelId="{BE937C8C-12A3-4D64-A296-A5383BB9BF19}">
      <dgm:prSet/>
      <dgm:spPr/>
      <dgm:t>
        <a:bodyPr/>
        <a:lstStyle/>
        <a:p>
          <a:pPr rtl="0"/>
          <a:r>
            <a:rPr lang="en-CA" dirty="0" smtClean="0">
              <a:latin typeface="+mj-lt"/>
            </a:rPr>
            <a:t>Why do my students act so crazy?!</a:t>
          </a:r>
          <a:endParaRPr lang="en-CA" dirty="0">
            <a:latin typeface="+mj-lt"/>
          </a:endParaRPr>
        </a:p>
      </dgm:t>
    </dgm:pt>
    <dgm:pt modelId="{01A9CE31-16F2-4F57-B7EF-5314A4D39B49}" type="parTrans" cxnId="{5B48A5F2-8722-4918-8E02-ECEE9CD99495}">
      <dgm:prSet/>
      <dgm:spPr/>
      <dgm:t>
        <a:bodyPr/>
        <a:lstStyle/>
        <a:p>
          <a:endParaRPr lang="en-CA"/>
        </a:p>
      </dgm:t>
    </dgm:pt>
    <dgm:pt modelId="{507048E9-C8C0-48D4-816B-CF67141E495A}" type="sibTrans" cxnId="{5B48A5F2-8722-4918-8E02-ECEE9CD99495}">
      <dgm:prSet/>
      <dgm:spPr/>
      <dgm:t>
        <a:bodyPr/>
        <a:lstStyle/>
        <a:p>
          <a:endParaRPr lang="en-CA"/>
        </a:p>
      </dgm:t>
    </dgm:pt>
    <dgm:pt modelId="{0816EB3F-4C64-4657-9C3B-9F8A5C41D56B}" type="pres">
      <dgm:prSet presAssocID="{E9D7F5ED-4444-4D6F-A7D3-5AB283A0B1F7}" presName="linear" presStyleCnt="0">
        <dgm:presLayoutVars>
          <dgm:animLvl val="lvl"/>
          <dgm:resizeHandles val="exact"/>
        </dgm:presLayoutVars>
      </dgm:prSet>
      <dgm:spPr/>
      <dgm:t>
        <a:bodyPr/>
        <a:lstStyle/>
        <a:p>
          <a:endParaRPr lang="en-CA"/>
        </a:p>
      </dgm:t>
    </dgm:pt>
    <dgm:pt modelId="{36FBCD0A-EFC0-4A2A-91BE-D08620BEBCED}" type="pres">
      <dgm:prSet presAssocID="{73DB76F1-511D-45A9-AD4F-7901971277A5}" presName="parentText" presStyleLbl="node1" presStyleIdx="0" presStyleCnt="2">
        <dgm:presLayoutVars>
          <dgm:chMax val="0"/>
          <dgm:bulletEnabled val="1"/>
        </dgm:presLayoutVars>
      </dgm:prSet>
      <dgm:spPr/>
      <dgm:t>
        <a:bodyPr/>
        <a:lstStyle/>
        <a:p>
          <a:endParaRPr lang="en-CA"/>
        </a:p>
      </dgm:t>
    </dgm:pt>
    <dgm:pt modelId="{4E0CDE29-7570-48BB-BFEA-57CB140CDA66}" type="pres">
      <dgm:prSet presAssocID="{73DB76F1-511D-45A9-AD4F-7901971277A5}" presName="childText" presStyleLbl="revTx" presStyleIdx="0" presStyleCnt="2">
        <dgm:presLayoutVars>
          <dgm:bulletEnabled val="1"/>
        </dgm:presLayoutVars>
      </dgm:prSet>
      <dgm:spPr/>
      <dgm:t>
        <a:bodyPr/>
        <a:lstStyle/>
        <a:p>
          <a:endParaRPr lang="en-CA"/>
        </a:p>
      </dgm:t>
    </dgm:pt>
    <dgm:pt modelId="{13F50407-D397-41EB-9D8E-480B5FF74A32}" type="pres">
      <dgm:prSet presAssocID="{40CEBA59-72C7-4113-9DF6-C824333D5094}" presName="parentText" presStyleLbl="node1" presStyleIdx="1" presStyleCnt="2">
        <dgm:presLayoutVars>
          <dgm:chMax val="0"/>
          <dgm:bulletEnabled val="1"/>
        </dgm:presLayoutVars>
      </dgm:prSet>
      <dgm:spPr/>
      <dgm:t>
        <a:bodyPr/>
        <a:lstStyle/>
        <a:p>
          <a:endParaRPr lang="en-CA"/>
        </a:p>
      </dgm:t>
    </dgm:pt>
    <dgm:pt modelId="{07E595D8-BD43-4B65-B67B-E1A8B63BACB6}" type="pres">
      <dgm:prSet presAssocID="{40CEBA59-72C7-4113-9DF6-C824333D5094}" presName="childText" presStyleLbl="revTx" presStyleIdx="1" presStyleCnt="2">
        <dgm:presLayoutVars>
          <dgm:bulletEnabled val="1"/>
        </dgm:presLayoutVars>
      </dgm:prSet>
      <dgm:spPr/>
      <dgm:t>
        <a:bodyPr/>
        <a:lstStyle/>
        <a:p>
          <a:endParaRPr lang="en-CA"/>
        </a:p>
      </dgm:t>
    </dgm:pt>
  </dgm:ptLst>
  <dgm:cxnLst>
    <dgm:cxn modelId="{CA232571-D0FB-44D5-A353-D3A77D07517F}" srcId="{E9D7F5ED-4444-4D6F-A7D3-5AB283A0B1F7}" destId="{73DB76F1-511D-45A9-AD4F-7901971277A5}" srcOrd="0" destOrd="0" parTransId="{E67FCD94-90D3-4874-AAB7-54AF3D2AAB5C}" sibTransId="{26EBE279-B7FE-4D19-A8B6-30B82A806C0A}"/>
    <dgm:cxn modelId="{3E6347EF-FFE4-41BE-B551-ACA56421C13D}" srcId="{73DB76F1-511D-45A9-AD4F-7901971277A5}" destId="{81285510-D137-4880-AC0A-A76336FBAF1F}" srcOrd="0" destOrd="0" parTransId="{02CC38A8-4DCF-4573-B0CA-BD435B80FEB2}" sibTransId="{9CEF29BC-8A8B-462A-B7D7-7CADBA7670DA}"/>
    <dgm:cxn modelId="{99DEDC5C-2247-46E3-ABA5-1A20B7748076}" type="presOf" srcId="{6BE85665-247F-498E-9B80-963475B527D5}" destId="{07E595D8-BD43-4B65-B67B-E1A8B63BACB6}" srcOrd="0" destOrd="0" presId="urn:microsoft.com/office/officeart/2005/8/layout/vList2"/>
    <dgm:cxn modelId="{44BAFEFE-1E7E-4AC6-9290-AEF473F6FF53}" srcId="{40CEBA59-72C7-4113-9DF6-C824333D5094}" destId="{6BE85665-247F-498E-9B80-963475B527D5}" srcOrd="0" destOrd="0" parTransId="{A2BD06B9-10C6-4284-A760-85E753366F5B}" sibTransId="{674EC264-BDC1-4818-9644-1953C644CEC3}"/>
    <dgm:cxn modelId="{4AE18439-C0A7-4C2C-A70E-40BEE994CA07}" srcId="{E9D7F5ED-4444-4D6F-A7D3-5AB283A0B1F7}" destId="{40CEBA59-72C7-4113-9DF6-C824333D5094}" srcOrd="1" destOrd="0" parTransId="{62E7E10E-9F3F-4147-94A3-7A33CC7BA845}" sibTransId="{2C09960A-9C72-4A0F-81E2-7DB92F1A5E04}"/>
    <dgm:cxn modelId="{379B62A2-459A-4087-9E27-D132415B71EB}" type="presOf" srcId="{E9D7F5ED-4444-4D6F-A7D3-5AB283A0B1F7}" destId="{0816EB3F-4C64-4657-9C3B-9F8A5C41D56B}" srcOrd="0" destOrd="0" presId="urn:microsoft.com/office/officeart/2005/8/layout/vList2"/>
    <dgm:cxn modelId="{EFB8CC3F-E421-4888-A034-342FE993B06D}" type="presOf" srcId="{40CEBA59-72C7-4113-9DF6-C824333D5094}" destId="{13F50407-D397-41EB-9D8E-480B5FF74A32}" srcOrd="0" destOrd="0" presId="urn:microsoft.com/office/officeart/2005/8/layout/vList2"/>
    <dgm:cxn modelId="{4ED94290-6B90-42FD-8BF6-79682AC2EAD5}" type="presOf" srcId="{BE937C8C-12A3-4D64-A296-A5383BB9BF19}" destId="{07E595D8-BD43-4B65-B67B-E1A8B63BACB6}" srcOrd="0" destOrd="1" presId="urn:microsoft.com/office/officeart/2005/8/layout/vList2"/>
    <dgm:cxn modelId="{32147C95-5F30-4FCC-BFD4-8F2B7911BC97}" type="presOf" srcId="{73DB76F1-511D-45A9-AD4F-7901971277A5}" destId="{36FBCD0A-EFC0-4A2A-91BE-D08620BEBCED}" srcOrd="0" destOrd="0" presId="urn:microsoft.com/office/officeart/2005/8/layout/vList2"/>
    <dgm:cxn modelId="{236AAD8B-1543-4AEA-95BE-8C19383EE607}" type="presOf" srcId="{81285510-D137-4880-AC0A-A76336FBAF1F}" destId="{4E0CDE29-7570-48BB-BFEA-57CB140CDA66}" srcOrd="0" destOrd="0" presId="urn:microsoft.com/office/officeart/2005/8/layout/vList2"/>
    <dgm:cxn modelId="{5B48A5F2-8722-4918-8E02-ECEE9CD99495}" srcId="{40CEBA59-72C7-4113-9DF6-C824333D5094}" destId="{BE937C8C-12A3-4D64-A296-A5383BB9BF19}" srcOrd="1" destOrd="0" parTransId="{01A9CE31-16F2-4F57-B7EF-5314A4D39B49}" sibTransId="{507048E9-C8C0-48D4-816B-CF67141E495A}"/>
    <dgm:cxn modelId="{78B4EF51-D2E6-4760-9DFE-2715406AA7AE}" type="presParOf" srcId="{0816EB3F-4C64-4657-9C3B-9F8A5C41D56B}" destId="{36FBCD0A-EFC0-4A2A-91BE-D08620BEBCED}" srcOrd="0" destOrd="0" presId="urn:microsoft.com/office/officeart/2005/8/layout/vList2"/>
    <dgm:cxn modelId="{8910591F-4F44-4545-A5BE-CA748354330F}" type="presParOf" srcId="{0816EB3F-4C64-4657-9C3B-9F8A5C41D56B}" destId="{4E0CDE29-7570-48BB-BFEA-57CB140CDA66}" srcOrd="1" destOrd="0" presId="urn:microsoft.com/office/officeart/2005/8/layout/vList2"/>
    <dgm:cxn modelId="{D26F3570-516F-4461-B04C-C83D3E662C71}" type="presParOf" srcId="{0816EB3F-4C64-4657-9C3B-9F8A5C41D56B}" destId="{13F50407-D397-41EB-9D8E-480B5FF74A32}" srcOrd="2" destOrd="0" presId="urn:microsoft.com/office/officeart/2005/8/layout/vList2"/>
    <dgm:cxn modelId="{EE77212C-C1AC-4BF2-8B54-A0A9FA15CD8F}" type="presParOf" srcId="{0816EB3F-4C64-4657-9C3B-9F8A5C41D56B}" destId="{07E595D8-BD43-4B65-B67B-E1A8B63BACB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0A2263-3654-48D3-92E3-E0A6B9ECDEAD}" type="doc">
      <dgm:prSet loTypeId="urn:microsoft.com/office/officeart/2005/8/layout/cycle4" loCatId="relationship" qsTypeId="urn:microsoft.com/office/officeart/2005/8/quickstyle/simple1" qsCatId="simple" csTypeId="urn:microsoft.com/office/officeart/2005/8/colors/accent3_1" csCatId="accent3" phldr="1"/>
      <dgm:spPr/>
      <dgm:t>
        <a:bodyPr/>
        <a:lstStyle/>
        <a:p>
          <a:endParaRPr lang="en-CA"/>
        </a:p>
      </dgm:t>
    </dgm:pt>
    <dgm:pt modelId="{054C5537-8FEC-4C79-B947-E0D1FDC5F993}">
      <dgm:prSet phldrT="[Text]"/>
      <dgm:spPr/>
      <dgm:t>
        <a:bodyPr/>
        <a:lstStyle/>
        <a:p>
          <a:r>
            <a:rPr lang="en-CA" dirty="0" smtClean="0"/>
            <a:t>SAME</a:t>
          </a:r>
          <a:endParaRPr lang="en-CA" dirty="0"/>
        </a:p>
      </dgm:t>
    </dgm:pt>
    <dgm:pt modelId="{0E41E0FC-7565-4EA2-81B2-7FF98359B765}" type="parTrans" cxnId="{1C67CB71-604A-4E75-A5BE-937D299F4D08}">
      <dgm:prSet/>
      <dgm:spPr/>
      <dgm:t>
        <a:bodyPr/>
        <a:lstStyle/>
        <a:p>
          <a:endParaRPr lang="en-CA"/>
        </a:p>
      </dgm:t>
    </dgm:pt>
    <dgm:pt modelId="{5457694E-A2C1-4A41-B805-C6EBE671A0DC}" type="sibTrans" cxnId="{1C67CB71-604A-4E75-A5BE-937D299F4D08}">
      <dgm:prSet/>
      <dgm:spPr/>
      <dgm:t>
        <a:bodyPr/>
        <a:lstStyle/>
        <a:p>
          <a:endParaRPr lang="en-CA"/>
        </a:p>
      </dgm:t>
    </dgm:pt>
    <dgm:pt modelId="{DD472DE8-6749-48F1-8084-06067C9701BA}">
      <dgm:prSet phldrT="[Text]"/>
      <dgm:spPr/>
      <dgm:t>
        <a:bodyPr/>
        <a:lstStyle/>
        <a:p>
          <a:r>
            <a:rPr lang="en-CA" dirty="0" smtClean="0"/>
            <a:t>Different</a:t>
          </a:r>
          <a:endParaRPr lang="en-CA" dirty="0"/>
        </a:p>
      </dgm:t>
    </dgm:pt>
    <dgm:pt modelId="{4007825C-CA53-4DF0-9AE3-406E3485F57F}" type="parTrans" cxnId="{C4FD0E49-28D2-4147-AA71-F8252F06D455}">
      <dgm:prSet/>
      <dgm:spPr/>
      <dgm:t>
        <a:bodyPr/>
        <a:lstStyle/>
        <a:p>
          <a:endParaRPr lang="en-CA"/>
        </a:p>
      </dgm:t>
    </dgm:pt>
    <dgm:pt modelId="{84B2F6AE-EEC0-4F84-9F3C-59B65620DDAD}" type="sibTrans" cxnId="{C4FD0E49-28D2-4147-AA71-F8252F06D455}">
      <dgm:prSet/>
      <dgm:spPr/>
      <dgm:t>
        <a:bodyPr/>
        <a:lstStyle/>
        <a:p>
          <a:endParaRPr lang="en-CA"/>
        </a:p>
      </dgm:t>
    </dgm:pt>
    <dgm:pt modelId="{66FD9DCE-EEFB-48D2-8B55-24336743CA71}">
      <dgm:prSet phldrT="[Text]"/>
      <dgm:spPr/>
      <dgm:t>
        <a:bodyPr/>
        <a:lstStyle/>
        <a:p>
          <a:r>
            <a:rPr lang="en-CA" dirty="0" smtClean="0"/>
            <a:t>SAME</a:t>
          </a:r>
          <a:endParaRPr lang="en-CA" dirty="0"/>
        </a:p>
      </dgm:t>
    </dgm:pt>
    <dgm:pt modelId="{F129820D-14C5-4757-8123-BBBA346D4173}" type="parTrans" cxnId="{ED414ED2-C0AD-49DC-A350-E9FF88313CB2}">
      <dgm:prSet/>
      <dgm:spPr/>
      <dgm:t>
        <a:bodyPr/>
        <a:lstStyle/>
        <a:p>
          <a:endParaRPr lang="en-CA"/>
        </a:p>
      </dgm:t>
    </dgm:pt>
    <dgm:pt modelId="{A10D425D-35BC-464D-BF30-B1B06491452F}" type="sibTrans" cxnId="{ED414ED2-C0AD-49DC-A350-E9FF88313CB2}">
      <dgm:prSet/>
      <dgm:spPr/>
      <dgm:t>
        <a:bodyPr/>
        <a:lstStyle/>
        <a:p>
          <a:endParaRPr lang="en-CA"/>
        </a:p>
      </dgm:t>
    </dgm:pt>
    <dgm:pt modelId="{5BE085EB-A910-4B09-9079-E5D4E85A1603}">
      <dgm:prSet phldrT="[Text]"/>
      <dgm:spPr/>
      <dgm:t>
        <a:bodyPr/>
        <a:lstStyle/>
        <a:p>
          <a:r>
            <a:rPr lang="en-CA" dirty="0" smtClean="0"/>
            <a:t>Different</a:t>
          </a:r>
          <a:endParaRPr lang="en-CA" dirty="0"/>
        </a:p>
      </dgm:t>
    </dgm:pt>
    <dgm:pt modelId="{7BC049EB-A52D-47E4-830C-6C7A0FE113BA}" type="parTrans" cxnId="{490C42F6-2D05-4F18-9D10-F70C6F4B0BB8}">
      <dgm:prSet/>
      <dgm:spPr/>
      <dgm:t>
        <a:bodyPr/>
        <a:lstStyle/>
        <a:p>
          <a:endParaRPr lang="en-CA"/>
        </a:p>
      </dgm:t>
    </dgm:pt>
    <dgm:pt modelId="{406ACDF5-DB0A-4FAD-B5A1-FB9C80AA6430}" type="sibTrans" cxnId="{490C42F6-2D05-4F18-9D10-F70C6F4B0BB8}">
      <dgm:prSet/>
      <dgm:spPr/>
      <dgm:t>
        <a:bodyPr/>
        <a:lstStyle/>
        <a:p>
          <a:endParaRPr lang="en-CA"/>
        </a:p>
      </dgm:t>
    </dgm:pt>
    <dgm:pt modelId="{6A490A86-C84D-4BB9-B4C1-3E98A5DF6C18}">
      <dgm:prSet phldrT="[Text]"/>
      <dgm:spPr/>
      <dgm:t>
        <a:bodyPr/>
        <a:lstStyle/>
        <a:p>
          <a:r>
            <a:rPr lang="en-CA" dirty="0" smtClean="0"/>
            <a:t>SAME</a:t>
          </a:r>
          <a:endParaRPr lang="en-CA" dirty="0"/>
        </a:p>
      </dgm:t>
    </dgm:pt>
    <dgm:pt modelId="{430898EF-DFBA-4772-B43D-A5D8DCB0D7CF}" type="parTrans" cxnId="{A5B34EC1-21AE-4D35-8B3D-91726230A0DE}">
      <dgm:prSet/>
      <dgm:spPr/>
      <dgm:t>
        <a:bodyPr/>
        <a:lstStyle/>
        <a:p>
          <a:endParaRPr lang="en-CA"/>
        </a:p>
      </dgm:t>
    </dgm:pt>
    <dgm:pt modelId="{02E36FB0-EB10-406A-A182-3A37BE0AD6FE}" type="sibTrans" cxnId="{A5B34EC1-21AE-4D35-8B3D-91726230A0DE}">
      <dgm:prSet/>
      <dgm:spPr/>
      <dgm:t>
        <a:bodyPr/>
        <a:lstStyle/>
        <a:p>
          <a:endParaRPr lang="en-CA"/>
        </a:p>
      </dgm:t>
    </dgm:pt>
    <dgm:pt modelId="{A81B7624-7448-4B2A-898B-69ADA4B9358B}">
      <dgm:prSet phldrT="[Text]"/>
      <dgm:spPr/>
      <dgm:t>
        <a:bodyPr/>
        <a:lstStyle/>
        <a:p>
          <a:r>
            <a:rPr lang="en-CA" dirty="0" smtClean="0"/>
            <a:t>Different</a:t>
          </a:r>
          <a:endParaRPr lang="en-CA" dirty="0"/>
        </a:p>
      </dgm:t>
    </dgm:pt>
    <dgm:pt modelId="{82088FDE-BA87-42B3-912D-8DE57FE2EA64}" type="parTrans" cxnId="{F1C1BD46-D48A-42BE-9F73-6AF4A9E6181F}">
      <dgm:prSet/>
      <dgm:spPr/>
      <dgm:t>
        <a:bodyPr/>
        <a:lstStyle/>
        <a:p>
          <a:endParaRPr lang="en-CA"/>
        </a:p>
      </dgm:t>
    </dgm:pt>
    <dgm:pt modelId="{D3ACED16-5D4A-45B1-9FE8-5AB3CFD2070F}" type="sibTrans" cxnId="{F1C1BD46-D48A-42BE-9F73-6AF4A9E6181F}">
      <dgm:prSet/>
      <dgm:spPr/>
      <dgm:t>
        <a:bodyPr/>
        <a:lstStyle/>
        <a:p>
          <a:endParaRPr lang="en-CA"/>
        </a:p>
      </dgm:t>
    </dgm:pt>
    <dgm:pt modelId="{05C5D068-2BC2-4E85-8CF2-13D130BB2D3C}">
      <dgm:prSet phldrT="[Text]"/>
      <dgm:spPr/>
      <dgm:t>
        <a:bodyPr/>
        <a:lstStyle/>
        <a:p>
          <a:r>
            <a:rPr lang="en-CA" dirty="0" smtClean="0"/>
            <a:t>SAME</a:t>
          </a:r>
          <a:endParaRPr lang="en-CA" dirty="0"/>
        </a:p>
      </dgm:t>
    </dgm:pt>
    <dgm:pt modelId="{ECF2FBD2-DC7A-433A-A870-335732DFBB0B}" type="parTrans" cxnId="{0453A853-AEC6-4171-9643-72268497A430}">
      <dgm:prSet/>
      <dgm:spPr/>
      <dgm:t>
        <a:bodyPr/>
        <a:lstStyle/>
        <a:p>
          <a:endParaRPr lang="en-CA"/>
        </a:p>
      </dgm:t>
    </dgm:pt>
    <dgm:pt modelId="{EEC07A77-777F-41BC-BBD1-880F98D49A75}" type="sibTrans" cxnId="{0453A853-AEC6-4171-9643-72268497A430}">
      <dgm:prSet/>
      <dgm:spPr/>
      <dgm:t>
        <a:bodyPr/>
        <a:lstStyle/>
        <a:p>
          <a:endParaRPr lang="en-CA"/>
        </a:p>
      </dgm:t>
    </dgm:pt>
    <dgm:pt modelId="{B6E5963C-4A1E-480F-8080-CDCFF8910EC4}">
      <dgm:prSet phldrT="[Text]"/>
      <dgm:spPr/>
      <dgm:t>
        <a:bodyPr/>
        <a:lstStyle/>
        <a:p>
          <a:r>
            <a:rPr lang="en-CA" dirty="0" smtClean="0"/>
            <a:t>Different</a:t>
          </a:r>
          <a:endParaRPr lang="en-CA" dirty="0"/>
        </a:p>
      </dgm:t>
    </dgm:pt>
    <dgm:pt modelId="{76102597-3266-4CB8-B017-0E27D40C6039}" type="parTrans" cxnId="{BB326B81-C589-4542-AED1-0EE17E08CE3C}">
      <dgm:prSet/>
      <dgm:spPr/>
      <dgm:t>
        <a:bodyPr/>
        <a:lstStyle/>
        <a:p>
          <a:endParaRPr lang="en-CA"/>
        </a:p>
      </dgm:t>
    </dgm:pt>
    <dgm:pt modelId="{2B9A209E-03D2-4D3B-8465-81A310DB2719}" type="sibTrans" cxnId="{BB326B81-C589-4542-AED1-0EE17E08CE3C}">
      <dgm:prSet/>
      <dgm:spPr/>
      <dgm:t>
        <a:bodyPr/>
        <a:lstStyle/>
        <a:p>
          <a:endParaRPr lang="en-CA"/>
        </a:p>
      </dgm:t>
    </dgm:pt>
    <dgm:pt modelId="{614B8657-39E0-4388-B5B2-7E353DF7BB5E}" type="pres">
      <dgm:prSet presAssocID="{9E0A2263-3654-48D3-92E3-E0A6B9ECDEAD}" presName="cycleMatrixDiagram" presStyleCnt="0">
        <dgm:presLayoutVars>
          <dgm:chMax val="1"/>
          <dgm:dir/>
          <dgm:animLvl val="lvl"/>
          <dgm:resizeHandles val="exact"/>
        </dgm:presLayoutVars>
      </dgm:prSet>
      <dgm:spPr/>
      <dgm:t>
        <a:bodyPr/>
        <a:lstStyle/>
        <a:p>
          <a:endParaRPr lang="en-CA"/>
        </a:p>
      </dgm:t>
    </dgm:pt>
    <dgm:pt modelId="{20DD2D17-A7A0-4670-9565-2C9B3B014C7D}" type="pres">
      <dgm:prSet presAssocID="{9E0A2263-3654-48D3-92E3-E0A6B9ECDEAD}" presName="children" presStyleCnt="0"/>
      <dgm:spPr/>
    </dgm:pt>
    <dgm:pt modelId="{018323FD-788B-4B42-9039-DFF5D6B9F9C5}" type="pres">
      <dgm:prSet presAssocID="{9E0A2263-3654-48D3-92E3-E0A6B9ECDEAD}" presName="child1group" presStyleCnt="0"/>
      <dgm:spPr/>
    </dgm:pt>
    <dgm:pt modelId="{EBC13CAB-2724-44F3-B772-37CAE402653B}" type="pres">
      <dgm:prSet presAssocID="{9E0A2263-3654-48D3-92E3-E0A6B9ECDEAD}" presName="child1" presStyleLbl="bgAcc1" presStyleIdx="0" presStyleCnt="4"/>
      <dgm:spPr/>
      <dgm:t>
        <a:bodyPr/>
        <a:lstStyle/>
        <a:p>
          <a:endParaRPr lang="en-CA"/>
        </a:p>
      </dgm:t>
    </dgm:pt>
    <dgm:pt modelId="{7A0BC86A-FEA9-49C0-99FF-B95978974710}" type="pres">
      <dgm:prSet presAssocID="{9E0A2263-3654-48D3-92E3-E0A6B9ECDEAD}" presName="child1Text" presStyleLbl="bgAcc1" presStyleIdx="0" presStyleCnt="4">
        <dgm:presLayoutVars>
          <dgm:bulletEnabled val="1"/>
        </dgm:presLayoutVars>
      </dgm:prSet>
      <dgm:spPr/>
      <dgm:t>
        <a:bodyPr/>
        <a:lstStyle/>
        <a:p>
          <a:endParaRPr lang="en-CA"/>
        </a:p>
      </dgm:t>
    </dgm:pt>
    <dgm:pt modelId="{AD60B8E0-2189-4CF5-A71B-EFF97A2C9EBF}" type="pres">
      <dgm:prSet presAssocID="{9E0A2263-3654-48D3-92E3-E0A6B9ECDEAD}" presName="child2group" presStyleCnt="0"/>
      <dgm:spPr/>
    </dgm:pt>
    <dgm:pt modelId="{9CDAA41B-65B8-4C53-9270-6DAAC7F5A118}" type="pres">
      <dgm:prSet presAssocID="{9E0A2263-3654-48D3-92E3-E0A6B9ECDEAD}" presName="child2" presStyleLbl="bgAcc1" presStyleIdx="1" presStyleCnt="4"/>
      <dgm:spPr/>
      <dgm:t>
        <a:bodyPr/>
        <a:lstStyle/>
        <a:p>
          <a:endParaRPr lang="en-CA"/>
        </a:p>
      </dgm:t>
    </dgm:pt>
    <dgm:pt modelId="{72923ABB-CCA9-4770-85E0-11414035EC4B}" type="pres">
      <dgm:prSet presAssocID="{9E0A2263-3654-48D3-92E3-E0A6B9ECDEAD}" presName="child2Text" presStyleLbl="bgAcc1" presStyleIdx="1" presStyleCnt="4">
        <dgm:presLayoutVars>
          <dgm:bulletEnabled val="1"/>
        </dgm:presLayoutVars>
      </dgm:prSet>
      <dgm:spPr/>
      <dgm:t>
        <a:bodyPr/>
        <a:lstStyle/>
        <a:p>
          <a:endParaRPr lang="en-CA"/>
        </a:p>
      </dgm:t>
    </dgm:pt>
    <dgm:pt modelId="{45A782B3-BF0E-4746-9A65-9EF373591648}" type="pres">
      <dgm:prSet presAssocID="{9E0A2263-3654-48D3-92E3-E0A6B9ECDEAD}" presName="child3group" presStyleCnt="0"/>
      <dgm:spPr/>
    </dgm:pt>
    <dgm:pt modelId="{1277575D-8F2F-4EAD-9A06-F3F1D535936A}" type="pres">
      <dgm:prSet presAssocID="{9E0A2263-3654-48D3-92E3-E0A6B9ECDEAD}" presName="child3" presStyleLbl="bgAcc1" presStyleIdx="2" presStyleCnt="4"/>
      <dgm:spPr/>
      <dgm:t>
        <a:bodyPr/>
        <a:lstStyle/>
        <a:p>
          <a:endParaRPr lang="en-CA"/>
        </a:p>
      </dgm:t>
    </dgm:pt>
    <dgm:pt modelId="{A09C27AF-0235-46B9-BA4E-EBB9A495A7DF}" type="pres">
      <dgm:prSet presAssocID="{9E0A2263-3654-48D3-92E3-E0A6B9ECDEAD}" presName="child3Text" presStyleLbl="bgAcc1" presStyleIdx="2" presStyleCnt="4">
        <dgm:presLayoutVars>
          <dgm:bulletEnabled val="1"/>
        </dgm:presLayoutVars>
      </dgm:prSet>
      <dgm:spPr/>
      <dgm:t>
        <a:bodyPr/>
        <a:lstStyle/>
        <a:p>
          <a:endParaRPr lang="en-CA"/>
        </a:p>
      </dgm:t>
    </dgm:pt>
    <dgm:pt modelId="{83DA1CF4-FB1B-4D68-BC91-F6D27CA69425}" type="pres">
      <dgm:prSet presAssocID="{9E0A2263-3654-48D3-92E3-E0A6B9ECDEAD}" presName="child4group" presStyleCnt="0"/>
      <dgm:spPr/>
    </dgm:pt>
    <dgm:pt modelId="{5E284E0D-A4F2-4273-9DB3-A07A534815F1}" type="pres">
      <dgm:prSet presAssocID="{9E0A2263-3654-48D3-92E3-E0A6B9ECDEAD}" presName="child4" presStyleLbl="bgAcc1" presStyleIdx="3" presStyleCnt="4"/>
      <dgm:spPr/>
      <dgm:t>
        <a:bodyPr/>
        <a:lstStyle/>
        <a:p>
          <a:endParaRPr lang="en-CA"/>
        </a:p>
      </dgm:t>
    </dgm:pt>
    <dgm:pt modelId="{A96DCA15-A22D-4AFF-864C-847B6AB9B668}" type="pres">
      <dgm:prSet presAssocID="{9E0A2263-3654-48D3-92E3-E0A6B9ECDEAD}" presName="child4Text" presStyleLbl="bgAcc1" presStyleIdx="3" presStyleCnt="4">
        <dgm:presLayoutVars>
          <dgm:bulletEnabled val="1"/>
        </dgm:presLayoutVars>
      </dgm:prSet>
      <dgm:spPr/>
      <dgm:t>
        <a:bodyPr/>
        <a:lstStyle/>
        <a:p>
          <a:endParaRPr lang="en-CA"/>
        </a:p>
      </dgm:t>
    </dgm:pt>
    <dgm:pt modelId="{3786C143-8E6C-46D3-93EA-2E9055A9D15A}" type="pres">
      <dgm:prSet presAssocID="{9E0A2263-3654-48D3-92E3-E0A6B9ECDEAD}" presName="childPlaceholder" presStyleCnt="0"/>
      <dgm:spPr/>
    </dgm:pt>
    <dgm:pt modelId="{60E28CCF-9AB7-4885-A69E-943C2367BFEE}" type="pres">
      <dgm:prSet presAssocID="{9E0A2263-3654-48D3-92E3-E0A6B9ECDEAD}" presName="circle" presStyleCnt="0"/>
      <dgm:spPr/>
    </dgm:pt>
    <dgm:pt modelId="{000B77A7-BA87-4113-AF59-DD2B6828237E}" type="pres">
      <dgm:prSet presAssocID="{9E0A2263-3654-48D3-92E3-E0A6B9ECDEAD}" presName="quadrant1" presStyleLbl="node1" presStyleIdx="0" presStyleCnt="4">
        <dgm:presLayoutVars>
          <dgm:chMax val="1"/>
          <dgm:bulletEnabled val="1"/>
        </dgm:presLayoutVars>
      </dgm:prSet>
      <dgm:spPr/>
      <dgm:t>
        <a:bodyPr/>
        <a:lstStyle/>
        <a:p>
          <a:endParaRPr lang="en-CA"/>
        </a:p>
      </dgm:t>
    </dgm:pt>
    <dgm:pt modelId="{53F98402-53E0-4F08-A5C2-E24F7F69638B}" type="pres">
      <dgm:prSet presAssocID="{9E0A2263-3654-48D3-92E3-E0A6B9ECDEAD}" presName="quadrant2" presStyleLbl="node1" presStyleIdx="1" presStyleCnt="4">
        <dgm:presLayoutVars>
          <dgm:chMax val="1"/>
          <dgm:bulletEnabled val="1"/>
        </dgm:presLayoutVars>
      </dgm:prSet>
      <dgm:spPr/>
      <dgm:t>
        <a:bodyPr/>
        <a:lstStyle/>
        <a:p>
          <a:endParaRPr lang="en-CA"/>
        </a:p>
      </dgm:t>
    </dgm:pt>
    <dgm:pt modelId="{3781D1B7-949D-4A03-AC18-BCE2988EFD7C}" type="pres">
      <dgm:prSet presAssocID="{9E0A2263-3654-48D3-92E3-E0A6B9ECDEAD}" presName="quadrant3" presStyleLbl="node1" presStyleIdx="2" presStyleCnt="4">
        <dgm:presLayoutVars>
          <dgm:chMax val="1"/>
          <dgm:bulletEnabled val="1"/>
        </dgm:presLayoutVars>
      </dgm:prSet>
      <dgm:spPr/>
      <dgm:t>
        <a:bodyPr/>
        <a:lstStyle/>
        <a:p>
          <a:endParaRPr lang="en-CA"/>
        </a:p>
      </dgm:t>
    </dgm:pt>
    <dgm:pt modelId="{8AC8DA58-5D1B-46C6-A476-74BC2216694F}" type="pres">
      <dgm:prSet presAssocID="{9E0A2263-3654-48D3-92E3-E0A6B9ECDEAD}" presName="quadrant4" presStyleLbl="node1" presStyleIdx="3" presStyleCnt="4">
        <dgm:presLayoutVars>
          <dgm:chMax val="1"/>
          <dgm:bulletEnabled val="1"/>
        </dgm:presLayoutVars>
      </dgm:prSet>
      <dgm:spPr/>
      <dgm:t>
        <a:bodyPr/>
        <a:lstStyle/>
        <a:p>
          <a:endParaRPr lang="en-CA"/>
        </a:p>
      </dgm:t>
    </dgm:pt>
    <dgm:pt modelId="{F135DF97-D897-4098-951F-33D338CB0281}" type="pres">
      <dgm:prSet presAssocID="{9E0A2263-3654-48D3-92E3-E0A6B9ECDEAD}" presName="quadrantPlaceholder" presStyleCnt="0"/>
      <dgm:spPr/>
    </dgm:pt>
    <dgm:pt modelId="{0BEAAC5D-0428-4FBD-8F71-277E81B4ECD2}" type="pres">
      <dgm:prSet presAssocID="{9E0A2263-3654-48D3-92E3-E0A6B9ECDEAD}" presName="center1" presStyleLbl="fgShp" presStyleIdx="0" presStyleCnt="2"/>
      <dgm:spPr/>
    </dgm:pt>
    <dgm:pt modelId="{95F356BC-A43D-4E9F-BED3-51450CD3F301}" type="pres">
      <dgm:prSet presAssocID="{9E0A2263-3654-48D3-92E3-E0A6B9ECDEAD}" presName="center2" presStyleLbl="fgShp" presStyleIdx="1" presStyleCnt="2"/>
      <dgm:spPr/>
    </dgm:pt>
  </dgm:ptLst>
  <dgm:cxnLst>
    <dgm:cxn modelId="{8BC26C28-7980-4919-98BE-7916EF5F5DAE}" type="presOf" srcId="{66FD9DCE-EEFB-48D2-8B55-24336743CA71}" destId="{53F98402-53E0-4F08-A5C2-E24F7F69638B}" srcOrd="0" destOrd="0" presId="urn:microsoft.com/office/officeart/2005/8/layout/cycle4"/>
    <dgm:cxn modelId="{E5837E74-949A-49C1-9A5A-A5091FCF73DC}" type="presOf" srcId="{5BE085EB-A910-4B09-9079-E5D4E85A1603}" destId="{72923ABB-CCA9-4770-85E0-11414035EC4B}" srcOrd="1" destOrd="0" presId="urn:microsoft.com/office/officeart/2005/8/layout/cycle4"/>
    <dgm:cxn modelId="{ED414ED2-C0AD-49DC-A350-E9FF88313CB2}" srcId="{9E0A2263-3654-48D3-92E3-E0A6B9ECDEAD}" destId="{66FD9DCE-EEFB-48D2-8B55-24336743CA71}" srcOrd="1" destOrd="0" parTransId="{F129820D-14C5-4757-8123-BBBA346D4173}" sibTransId="{A10D425D-35BC-464D-BF30-B1B06491452F}"/>
    <dgm:cxn modelId="{F1C1BD46-D48A-42BE-9F73-6AF4A9E6181F}" srcId="{6A490A86-C84D-4BB9-B4C1-3E98A5DF6C18}" destId="{A81B7624-7448-4B2A-898B-69ADA4B9358B}" srcOrd="0" destOrd="0" parTransId="{82088FDE-BA87-42B3-912D-8DE57FE2EA64}" sibTransId="{D3ACED16-5D4A-45B1-9FE8-5AB3CFD2070F}"/>
    <dgm:cxn modelId="{7C232699-B772-4FF1-8F6A-98777DEC79E4}" type="presOf" srcId="{6A490A86-C84D-4BB9-B4C1-3E98A5DF6C18}" destId="{3781D1B7-949D-4A03-AC18-BCE2988EFD7C}" srcOrd="0" destOrd="0" presId="urn:microsoft.com/office/officeart/2005/8/layout/cycle4"/>
    <dgm:cxn modelId="{B8261D6D-6F7F-4D5F-9348-7A82C1E92D8C}" type="presOf" srcId="{DD472DE8-6749-48F1-8084-06067C9701BA}" destId="{EBC13CAB-2724-44F3-B772-37CAE402653B}" srcOrd="0" destOrd="0" presId="urn:microsoft.com/office/officeart/2005/8/layout/cycle4"/>
    <dgm:cxn modelId="{A5B34EC1-21AE-4D35-8B3D-91726230A0DE}" srcId="{9E0A2263-3654-48D3-92E3-E0A6B9ECDEAD}" destId="{6A490A86-C84D-4BB9-B4C1-3E98A5DF6C18}" srcOrd="2" destOrd="0" parTransId="{430898EF-DFBA-4772-B43D-A5D8DCB0D7CF}" sibTransId="{02E36FB0-EB10-406A-A182-3A37BE0AD6FE}"/>
    <dgm:cxn modelId="{924799A8-4D9B-47FE-B6A9-520BADD821C3}" type="presOf" srcId="{9E0A2263-3654-48D3-92E3-E0A6B9ECDEAD}" destId="{614B8657-39E0-4388-B5B2-7E353DF7BB5E}" srcOrd="0" destOrd="0" presId="urn:microsoft.com/office/officeart/2005/8/layout/cycle4"/>
    <dgm:cxn modelId="{BB326B81-C589-4542-AED1-0EE17E08CE3C}" srcId="{05C5D068-2BC2-4E85-8CF2-13D130BB2D3C}" destId="{B6E5963C-4A1E-480F-8080-CDCFF8910EC4}" srcOrd="0" destOrd="0" parTransId="{76102597-3266-4CB8-B017-0E27D40C6039}" sibTransId="{2B9A209E-03D2-4D3B-8465-81A310DB2719}"/>
    <dgm:cxn modelId="{DA8B02D4-22CA-453A-A89E-2ADA5A20596B}" type="presOf" srcId="{A81B7624-7448-4B2A-898B-69ADA4B9358B}" destId="{A09C27AF-0235-46B9-BA4E-EBB9A495A7DF}" srcOrd="1" destOrd="0" presId="urn:microsoft.com/office/officeart/2005/8/layout/cycle4"/>
    <dgm:cxn modelId="{3A3792A3-C755-4E36-A7D2-D9D4FF9C96B7}" type="presOf" srcId="{054C5537-8FEC-4C79-B947-E0D1FDC5F993}" destId="{000B77A7-BA87-4113-AF59-DD2B6828237E}" srcOrd="0" destOrd="0" presId="urn:microsoft.com/office/officeart/2005/8/layout/cycle4"/>
    <dgm:cxn modelId="{072C7E3B-7250-4D6C-B864-2BEBA688B7D0}" type="presOf" srcId="{B6E5963C-4A1E-480F-8080-CDCFF8910EC4}" destId="{5E284E0D-A4F2-4273-9DB3-A07A534815F1}" srcOrd="0" destOrd="0" presId="urn:microsoft.com/office/officeart/2005/8/layout/cycle4"/>
    <dgm:cxn modelId="{490C42F6-2D05-4F18-9D10-F70C6F4B0BB8}" srcId="{66FD9DCE-EEFB-48D2-8B55-24336743CA71}" destId="{5BE085EB-A910-4B09-9079-E5D4E85A1603}" srcOrd="0" destOrd="0" parTransId="{7BC049EB-A52D-47E4-830C-6C7A0FE113BA}" sibTransId="{406ACDF5-DB0A-4FAD-B5A1-FB9C80AA6430}"/>
    <dgm:cxn modelId="{C4FD0E49-28D2-4147-AA71-F8252F06D455}" srcId="{054C5537-8FEC-4C79-B947-E0D1FDC5F993}" destId="{DD472DE8-6749-48F1-8084-06067C9701BA}" srcOrd="0" destOrd="0" parTransId="{4007825C-CA53-4DF0-9AE3-406E3485F57F}" sibTransId="{84B2F6AE-EEC0-4F84-9F3C-59B65620DDAD}"/>
    <dgm:cxn modelId="{0453A853-AEC6-4171-9643-72268497A430}" srcId="{9E0A2263-3654-48D3-92E3-E0A6B9ECDEAD}" destId="{05C5D068-2BC2-4E85-8CF2-13D130BB2D3C}" srcOrd="3" destOrd="0" parTransId="{ECF2FBD2-DC7A-433A-A870-335732DFBB0B}" sibTransId="{EEC07A77-777F-41BC-BBD1-880F98D49A75}"/>
    <dgm:cxn modelId="{BDB8CBFD-B754-49E6-8C0D-3B6A6D2C8214}" type="presOf" srcId="{B6E5963C-4A1E-480F-8080-CDCFF8910EC4}" destId="{A96DCA15-A22D-4AFF-864C-847B6AB9B668}" srcOrd="1" destOrd="0" presId="urn:microsoft.com/office/officeart/2005/8/layout/cycle4"/>
    <dgm:cxn modelId="{91F8F10D-A7C8-47E1-8030-7F900C94FC67}" type="presOf" srcId="{A81B7624-7448-4B2A-898B-69ADA4B9358B}" destId="{1277575D-8F2F-4EAD-9A06-F3F1D535936A}" srcOrd="0" destOrd="0" presId="urn:microsoft.com/office/officeart/2005/8/layout/cycle4"/>
    <dgm:cxn modelId="{B2C8A58B-1F25-4E8F-9D77-5DDD2F484184}" type="presOf" srcId="{DD472DE8-6749-48F1-8084-06067C9701BA}" destId="{7A0BC86A-FEA9-49C0-99FF-B95978974710}" srcOrd="1" destOrd="0" presId="urn:microsoft.com/office/officeart/2005/8/layout/cycle4"/>
    <dgm:cxn modelId="{1C67CB71-604A-4E75-A5BE-937D299F4D08}" srcId="{9E0A2263-3654-48D3-92E3-E0A6B9ECDEAD}" destId="{054C5537-8FEC-4C79-B947-E0D1FDC5F993}" srcOrd="0" destOrd="0" parTransId="{0E41E0FC-7565-4EA2-81B2-7FF98359B765}" sibTransId="{5457694E-A2C1-4A41-B805-C6EBE671A0DC}"/>
    <dgm:cxn modelId="{3BD7A4C6-DB0C-4014-8327-F226DF01126D}" type="presOf" srcId="{05C5D068-2BC2-4E85-8CF2-13D130BB2D3C}" destId="{8AC8DA58-5D1B-46C6-A476-74BC2216694F}" srcOrd="0" destOrd="0" presId="urn:microsoft.com/office/officeart/2005/8/layout/cycle4"/>
    <dgm:cxn modelId="{3B83E50A-D0E8-4599-994F-2F87C2D9C61E}" type="presOf" srcId="{5BE085EB-A910-4B09-9079-E5D4E85A1603}" destId="{9CDAA41B-65B8-4C53-9270-6DAAC7F5A118}" srcOrd="0" destOrd="0" presId="urn:microsoft.com/office/officeart/2005/8/layout/cycle4"/>
    <dgm:cxn modelId="{EC771E3C-8F94-445D-A931-66F85E281C4A}" type="presParOf" srcId="{614B8657-39E0-4388-B5B2-7E353DF7BB5E}" destId="{20DD2D17-A7A0-4670-9565-2C9B3B014C7D}" srcOrd="0" destOrd="0" presId="urn:microsoft.com/office/officeart/2005/8/layout/cycle4"/>
    <dgm:cxn modelId="{FF103292-A105-4792-BA9C-3B025A0D9BA3}" type="presParOf" srcId="{20DD2D17-A7A0-4670-9565-2C9B3B014C7D}" destId="{018323FD-788B-4B42-9039-DFF5D6B9F9C5}" srcOrd="0" destOrd="0" presId="urn:microsoft.com/office/officeart/2005/8/layout/cycle4"/>
    <dgm:cxn modelId="{784ED864-7F42-4BBB-9155-F630F70A2B8D}" type="presParOf" srcId="{018323FD-788B-4B42-9039-DFF5D6B9F9C5}" destId="{EBC13CAB-2724-44F3-B772-37CAE402653B}" srcOrd="0" destOrd="0" presId="urn:microsoft.com/office/officeart/2005/8/layout/cycle4"/>
    <dgm:cxn modelId="{3C18A0F1-2524-47CD-917F-C026805889EC}" type="presParOf" srcId="{018323FD-788B-4B42-9039-DFF5D6B9F9C5}" destId="{7A0BC86A-FEA9-49C0-99FF-B95978974710}" srcOrd="1" destOrd="0" presId="urn:microsoft.com/office/officeart/2005/8/layout/cycle4"/>
    <dgm:cxn modelId="{15C2CC6C-CC16-4D19-9526-BAB1EF70C14F}" type="presParOf" srcId="{20DD2D17-A7A0-4670-9565-2C9B3B014C7D}" destId="{AD60B8E0-2189-4CF5-A71B-EFF97A2C9EBF}" srcOrd="1" destOrd="0" presId="urn:microsoft.com/office/officeart/2005/8/layout/cycle4"/>
    <dgm:cxn modelId="{CCFEB09C-EADF-48B2-98F2-878E9C44487A}" type="presParOf" srcId="{AD60B8E0-2189-4CF5-A71B-EFF97A2C9EBF}" destId="{9CDAA41B-65B8-4C53-9270-6DAAC7F5A118}" srcOrd="0" destOrd="0" presId="urn:microsoft.com/office/officeart/2005/8/layout/cycle4"/>
    <dgm:cxn modelId="{A7720289-FCF5-4C0A-B10A-E1B362233F5F}" type="presParOf" srcId="{AD60B8E0-2189-4CF5-A71B-EFF97A2C9EBF}" destId="{72923ABB-CCA9-4770-85E0-11414035EC4B}" srcOrd="1" destOrd="0" presId="urn:microsoft.com/office/officeart/2005/8/layout/cycle4"/>
    <dgm:cxn modelId="{62B1A00B-932D-4217-9A0E-0812CB98B1D2}" type="presParOf" srcId="{20DD2D17-A7A0-4670-9565-2C9B3B014C7D}" destId="{45A782B3-BF0E-4746-9A65-9EF373591648}" srcOrd="2" destOrd="0" presId="urn:microsoft.com/office/officeart/2005/8/layout/cycle4"/>
    <dgm:cxn modelId="{9CF051A4-5568-49E6-BEF0-689577D6DBC5}" type="presParOf" srcId="{45A782B3-BF0E-4746-9A65-9EF373591648}" destId="{1277575D-8F2F-4EAD-9A06-F3F1D535936A}" srcOrd="0" destOrd="0" presId="urn:microsoft.com/office/officeart/2005/8/layout/cycle4"/>
    <dgm:cxn modelId="{14F38FA2-7A57-4B41-BA57-B2FF5EBFAA29}" type="presParOf" srcId="{45A782B3-BF0E-4746-9A65-9EF373591648}" destId="{A09C27AF-0235-46B9-BA4E-EBB9A495A7DF}" srcOrd="1" destOrd="0" presId="urn:microsoft.com/office/officeart/2005/8/layout/cycle4"/>
    <dgm:cxn modelId="{832A477A-49E2-4B5A-A20D-92D6D6BA9DAF}" type="presParOf" srcId="{20DD2D17-A7A0-4670-9565-2C9B3B014C7D}" destId="{83DA1CF4-FB1B-4D68-BC91-F6D27CA69425}" srcOrd="3" destOrd="0" presId="urn:microsoft.com/office/officeart/2005/8/layout/cycle4"/>
    <dgm:cxn modelId="{BAF4944A-7815-4AEF-BC0A-9C17D9F6C1EA}" type="presParOf" srcId="{83DA1CF4-FB1B-4D68-BC91-F6D27CA69425}" destId="{5E284E0D-A4F2-4273-9DB3-A07A534815F1}" srcOrd="0" destOrd="0" presId="urn:microsoft.com/office/officeart/2005/8/layout/cycle4"/>
    <dgm:cxn modelId="{ED231F7C-8155-4790-AD86-97FBEE5D8F5A}" type="presParOf" srcId="{83DA1CF4-FB1B-4D68-BC91-F6D27CA69425}" destId="{A96DCA15-A22D-4AFF-864C-847B6AB9B668}" srcOrd="1" destOrd="0" presId="urn:microsoft.com/office/officeart/2005/8/layout/cycle4"/>
    <dgm:cxn modelId="{5C2344DB-9134-4BD9-89EC-580FD16C864A}" type="presParOf" srcId="{20DD2D17-A7A0-4670-9565-2C9B3B014C7D}" destId="{3786C143-8E6C-46D3-93EA-2E9055A9D15A}" srcOrd="4" destOrd="0" presId="urn:microsoft.com/office/officeart/2005/8/layout/cycle4"/>
    <dgm:cxn modelId="{A061EEC7-0901-41D2-A087-DA1C03BF9FA5}" type="presParOf" srcId="{614B8657-39E0-4388-B5B2-7E353DF7BB5E}" destId="{60E28CCF-9AB7-4885-A69E-943C2367BFEE}" srcOrd="1" destOrd="0" presId="urn:microsoft.com/office/officeart/2005/8/layout/cycle4"/>
    <dgm:cxn modelId="{861BC76C-A66B-4213-867D-540665D60B54}" type="presParOf" srcId="{60E28CCF-9AB7-4885-A69E-943C2367BFEE}" destId="{000B77A7-BA87-4113-AF59-DD2B6828237E}" srcOrd="0" destOrd="0" presId="urn:microsoft.com/office/officeart/2005/8/layout/cycle4"/>
    <dgm:cxn modelId="{EFC858B1-1891-49DB-A583-4C579D653167}" type="presParOf" srcId="{60E28CCF-9AB7-4885-A69E-943C2367BFEE}" destId="{53F98402-53E0-4F08-A5C2-E24F7F69638B}" srcOrd="1" destOrd="0" presId="urn:microsoft.com/office/officeart/2005/8/layout/cycle4"/>
    <dgm:cxn modelId="{62230B68-D6C2-46AB-B3C8-6F2170058005}" type="presParOf" srcId="{60E28CCF-9AB7-4885-A69E-943C2367BFEE}" destId="{3781D1B7-949D-4A03-AC18-BCE2988EFD7C}" srcOrd="2" destOrd="0" presId="urn:microsoft.com/office/officeart/2005/8/layout/cycle4"/>
    <dgm:cxn modelId="{66D616A7-FC60-465A-8E36-08A47B1796B5}" type="presParOf" srcId="{60E28CCF-9AB7-4885-A69E-943C2367BFEE}" destId="{8AC8DA58-5D1B-46C6-A476-74BC2216694F}" srcOrd="3" destOrd="0" presId="urn:microsoft.com/office/officeart/2005/8/layout/cycle4"/>
    <dgm:cxn modelId="{C0EF8A0D-972A-4D7B-9522-A9800BB969FB}" type="presParOf" srcId="{60E28CCF-9AB7-4885-A69E-943C2367BFEE}" destId="{F135DF97-D897-4098-951F-33D338CB0281}" srcOrd="4" destOrd="0" presId="urn:microsoft.com/office/officeart/2005/8/layout/cycle4"/>
    <dgm:cxn modelId="{624C60F6-2D0D-4512-BEDF-1045CB829F39}" type="presParOf" srcId="{614B8657-39E0-4388-B5B2-7E353DF7BB5E}" destId="{0BEAAC5D-0428-4FBD-8F71-277E81B4ECD2}" srcOrd="2" destOrd="0" presId="urn:microsoft.com/office/officeart/2005/8/layout/cycle4"/>
    <dgm:cxn modelId="{A8899C3A-5789-4F84-9CAE-1829E464C163}" type="presParOf" srcId="{614B8657-39E0-4388-B5B2-7E353DF7BB5E}" destId="{95F356BC-A43D-4E9F-BED3-51450CD3F30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A59B7-3AC8-49D3-87DF-F00900A0AFE7}">
      <dsp:nvSpPr>
        <dsp:cNvPr id="0" name=""/>
        <dsp:cNvSpPr/>
      </dsp:nvSpPr>
      <dsp:spPr>
        <a:xfrm>
          <a:off x="3210954" y="-126084"/>
          <a:ext cx="1820407" cy="1729909"/>
        </a:xfrm>
        <a:prstGeom prst="ellipse">
          <a:avLst/>
        </a:prstGeom>
        <a:solidFill>
          <a:srgbClr val="C0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P</a:t>
          </a:r>
          <a:endParaRPr lang="en-CA" sz="9600" kern="1200" dirty="0">
            <a:latin typeface="+mj-lt"/>
          </a:endParaRPr>
        </a:p>
      </dsp:txBody>
      <dsp:txXfrm>
        <a:off x="3477546" y="127255"/>
        <a:ext cx="1287223" cy="1223231"/>
      </dsp:txXfrm>
    </dsp:sp>
    <dsp:sp modelId="{7CBFCF5F-3BC0-4005-80CD-2CF0B6FB6FD3}">
      <dsp:nvSpPr>
        <dsp:cNvPr id="0" name=""/>
        <dsp:cNvSpPr/>
      </dsp:nvSpPr>
      <dsp:spPr>
        <a:xfrm rot="1730683">
          <a:off x="5041990" y="1127075"/>
          <a:ext cx="442152" cy="4814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5050219" y="1191368"/>
        <a:ext cx="309506" cy="288869"/>
      </dsp:txXfrm>
    </dsp:sp>
    <dsp:sp modelId="{DB1771A5-50E9-4866-8CC9-D5E44AAF855B}">
      <dsp:nvSpPr>
        <dsp:cNvPr id="0" name=""/>
        <dsp:cNvSpPr/>
      </dsp:nvSpPr>
      <dsp:spPr>
        <a:xfrm>
          <a:off x="5524785" y="1127522"/>
          <a:ext cx="1789038" cy="1754202"/>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R</a:t>
          </a:r>
          <a:endParaRPr lang="en-CA" sz="9600" b="1" kern="1200" dirty="0">
            <a:latin typeface="+mj-lt"/>
          </a:endParaRPr>
        </a:p>
      </dsp:txBody>
      <dsp:txXfrm>
        <a:off x="5786784" y="1384419"/>
        <a:ext cx="1265040" cy="1240408"/>
      </dsp:txXfrm>
    </dsp:sp>
    <dsp:sp modelId="{AD0B1C59-C239-4B0D-A143-CD1CB35B99DB}">
      <dsp:nvSpPr>
        <dsp:cNvPr id="0" name=""/>
        <dsp:cNvSpPr/>
      </dsp:nvSpPr>
      <dsp:spPr>
        <a:xfrm rot="7172728">
          <a:off x="5667904" y="2795718"/>
          <a:ext cx="333086" cy="4814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5742504" y="2848542"/>
        <a:ext cx="233160" cy="288869"/>
      </dsp:txXfrm>
    </dsp:sp>
    <dsp:sp modelId="{0179ABFF-CA93-4978-9BE1-060E146E1FE7}">
      <dsp:nvSpPr>
        <dsp:cNvPr id="0" name=""/>
        <dsp:cNvSpPr/>
      </dsp:nvSpPr>
      <dsp:spPr>
        <a:xfrm>
          <a:off x="4410532" y="3220557"/>
          <a:ext cx="1715244" cy="1629910"/>
        </a:xfrm>
        <a:prstGeom prst="ellipse">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I</a:t>
          </a:r>
          <a:r>
            <a:rPr lang="en-CA" sz="500" b="1" kern="1200" dirty="0" smtClean="0"/>
            <a:t> </a:t>
          </a:r>
          <a:endParaRPr lang="en-CA" sz="500" kern="1200" dirty="0"/>
        </a:p>
      </dsp:txBody>
      <dsp:txXfrm>
        <a:off x="4661724" y="3459252"/>
        <a:ext cx="1212860" cy="1152520"/>
      </dsp:txXfrm>
    </dsp:sp>
    <dsp:sp modelId="{24F0712E-32F6-4E72-B50E-BFD8954BEFA2}">
      <dsp:nvSpPr>
        <dsp:cNvPr id="0" name=""/>
        <dsp:cNvSpPr/>
      </dsp:nvSpPr>
      <dsp:spPr>
        <a:xfrm rot="10799990">
          <a:off x="3917439" y="3794791"/>
          <a:ext cx="348452" cy="4814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4021975" y="3891081"/>
        <a:ext cx="243916" cy="288869"/>
      </dsp:txXfrm>
    </dsp:sp>
    <dsp:sp modelId="{B1C03D0C-4617-48CB-BA06-6809EBD6518A}">
      <dsp:nvSpPr>
        <dsp:cNvPr id="0" name=""/>
        <dsp:cNvSpPr/>
      </dsp:nvSpPr>
      <dsp:spPr>
        <a:xfrm>
          <a:off x="1936804" y="3222512"/>
          <a:ext cx="1816270" cy="1626016"/>
        </a:xfrm>
        <a:prstGeom prst="ellipse">
          <a:avLst/>
        </a:prstGeom>
        <a:solidFill>
          <a:srgbClr val="0020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M</a:t>
          </a:r>
          <a:endParaRPr lang="en-CA" sz="9600" kern="1200" dirty="0">
            <a:latin typeface="+mj-lt"/>
          </a:endParaRPr>
        </a:p>
      </dsp:txBody>
      <dsp:txXfrm>
        <a:off x="2202791" y="3460637"/>
        <a:ext cx="1284296" cy="1149766"/>
      </dsp:txXfrm>
    </dsp:sp>
    <dsp:sp modelId="{A79F428F-C8F0-4085-A8E4-328856450EA6}">
      <dsp:nvSpPr>
        <dsp:cNvPr id="0" name=""/>
        <dsp:cNvSpPr/>
      </dsp:nvSpPr>
      <dsp:spPr>
        <a:xfrm rot="14654030">
          <a:off x="2207435" y="2793973"/>
          <a:ext cx="308834" cy="4814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2273897" y="2931982"/>
        <a:ext cx="216184" cy="288869"/>
      </dsp:txXfrm>
    </dsp:sp>
    <dsp:sp modelId="{8FC86B93-10C6-4EFB-946D-06FD3458BC11}">
      <dsp:nvSpPr>
        <dsp:cNvPr id="0" name=""/>
        <dsp:cNvSpPr/>
      </dsp:nvSpPr>
      <dsp:spPr>
        <a:xfrm>
          <a:off x="954254" y="1158805"/>
          <a:ext cx="1814473" cy="1678568"/>
        </a:xfrm>
        <a:prstGeom prst="ellipse">
          <a:avLst/>
        </a:prstGeom>
        <a:solidFill>
          <a:srgbClr val="7C2B06"/>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E</a:t>
          </a:r>
          <a:endParaRPr lang="en-CA" sz="9600" kern="1200" dirty="0">
            <a:latin typeface="+mj-lt"/>
          </a:endParaRPr>
        </a:p>
      </dsp:txBody>
      <dsp:txXfrm>
        <a:off x="1219977" y="1404626"/>
        <a:ext cx="1283027" cy="1186926"/>
      </dsp:txXfrm>
    </dsp:sp>
    <dsp:sp modelId="{2220A9BB-B746-4C23-A2FC-B7509DFBD2FE}">
      <dsp:nvSpPr>
        <dsp:cNvPr id="0" name=""/>
        <dsp:cNvSpPr/>
      </dsp:nvSpPr>
      <dsp:spPr>
        <a:xfrm rot="19852253">
          <a:off x="2765289" y="1135821"/>
          <a:ext cx="423122" cy="48144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2773316" y="1263006"/>
        <a:ext cx="296185" cy="28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87184-EB24-434E-B2AB-BB7832B97136}">
      <dsp:nvSpPr>
        <dsp:cNvPr id="0" name=""/>
        <dsp:cNvSpPr/>
      </dsp:nvSpPr>
      <dsp:spPr>
        <a:xfrm rot="16200000">
          <a:off x="742950" y="-742950"/>
          <a:ext cx="1714500" cy="32004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en-CA" sz="4000" kern="1200" dirty="0" smtClean="0"/>
            <a:t>Experience</a:t>
          </a:r>
          <a:endParaRPr lang="en-CA" sz="4000" kern="1200" dirty="0"/>
        </a:p>
      </dsp:txBody>
      <dsp:txXfrm rot="5400000">
        <a:off x="0" y="0"/>
        <a:ext cx="3200400" cy="1285875"/>
      </dsp:txXfrm>
    </dsp:sp>
    <dsp:sp modelId="{2D15C4EF-9B04-45B3-B12B-7316FE9BDA72}">
      <dsp:nvSpPr>
        <dsp:cNvPr id="0" name=""/>
        <dsp:cNvSpPr/>
      </dsp:nvSpPr>
      <dsp:spPr>
        <a:xfrm>
          <a:off x="3200400" y="0"/>
          <a:ext cx="3200400" cy="17145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4000" kern="1200" dirty="0" smtClean="0"/>
            <a:t>Knowledge</a:t>
          </a:r>
        </a:p>
      </dsp:txBody>
      <dsp:txXfrm>
        <a:off x="3200400" y="0"/>
        <a:ext cx="3200400" cy="1285875"/>
      </dsp:txXfrm>
    </dsp:sp>
    <dsp:sp modelId="{DD28A984-73BD-48AD-A7DC-19177D2BD7B2}">
      <dsp:nvSpPr>
        <dsp:cNvPr id="0" name=""/>
        <dsp:cNvSpPr/>
      </dsp:nvSpPr>
      <dsp:spPr>
        <a:xfrm rot="10800000">
          <a:off x="0" y="1714500"/>
          <a:ext cx="3200400" cy="17145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CA" sz="4000" kern="1200" dirty="0" smtClean="0"/>
            <a:t>Attitude</a:t>
          </a:r>
          <a:endParaRPr lang="en-CA" sz="4000" kern="1200" dirty="0"/>
        </a:p>
      </dsp:txBody>
      <dsp:txXfrm rot="10800000">
        <a:off x="0" y="2143124"/>
        <a:ext cx="3200400" cy="1285875"/>
      </dsp:txXfrm>
    </dsp:sp>
    <dsp:sp modelId="{C57A8E75-A16F-4D58-AE63-84A1A34F0307}">
      <dsp:nvSpPr>
        <dsp:cNvPr id="0" name=""/>
        <dsp:cNvSpPr/>
      </dsp:nvSpPr>
      <dsp:spPr>
        <a:xfrm rot="5400000">
          <a:off x="3943350" y="971549"/>
          <a:ext cx="1714500" cy="32004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CA" sz="4000" kern="1200" dirty="0" smtClean="0"/>
            <a:t>Behavior</a:t>
          </a:r>
          <a:endParaRPr lang="en-CA" sz="4000" kern="1200" dirty="0"/>
        </a:p>
      </dsp:txBody>
      <dsp:txXfrm rot="-5400000">
        <a:off x="3200400" y="2143124"/>
        <a:ext cx="3200400" cy="1285875"/>
      </dsp:txXfrm>
    </dsp:sp>
    <dsp:sp modelId="{7DA8C55B-03B3-44E0-BDD3-0CF9A7E21474}">
      <dsp:nvSpPr>
        <dsp:cNvPr id="0" name=""/>
        <dsp:cNvSpPr/>
      </dsp:nvSpPr>
      <dsp:spPr>
        <a:xfrm>
          <a:off x="2144268" y="1243012"/>
          <a:ext cx="2112264" cy="942975"/>
        </a:xfrm>
        <a:prstGeom prst="roundRect">
          <a:avLst/>
        </a:prstGeom>
        <a:solidFill>
          <a:schemeClr val="tx1"/>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b="1" kern="1200" cap="all" spc="100" baseline="0" dirty="0" smtClean="0">
              <a:ln w="9000" cmpd="sng">
                <a:solidFill>
                  <a:schemeClr val="tx1"/>
                </a:solidFill>
                <a:prstDash val="solid"/>
              </a:ln>
              <a:solidFill>
                <a:schemeClr val="bg1"/>
              </a:solidFill>
              <a:effectLst>
                <a:reflection blurRad="12700" stA="28000" endPos="45000" dist="1000" dir="5400000" sy="-100000" algn="bl" rotWithShape="0"/>
              </a:effectLst>
              <a:latin typeface="+mj-lt"/>
            </a:rPr>
            <a:t>Self</a:t>
          </a:r>
          <a:endParaRPr lang="en-CA" sz="3900" b="1" kern="1200" cap="all" spc="100" baseline="0" dirty="0">
            <a:ln w="9000" cmpd="sng">
              <a:solidFill>
                <a:schemeClr val="tx1"/>
              </a:solidFill>
              <a:prstDash val="solid"/>
            </a:ln>
            <a:solidFill>
              <a:schemeClr val="bg1"/>
            </a:solidFill>
            <a:effectLst>
              <a:reflection blurRad="12700" stA="28000" endPos="45000" dist="1000" dir="5400000" sy="-100000" algn="bl" rotWithShape="0"/>
            </a:effectLst>
            <a:latin typeface="+mj-lt"/>
          </a:endParaRPr>
        </a:p>
      </dsp:txBody>
      <dsp:txXfrm>
        <a:off x="2190300" y="1289044"/>
        <a:ext cx="2020200" cy="850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CD0A-EFC0-4A2A-91BE-D08620BEBCED}">
      <dsp:nvSpPr>
        <dsp:cNvPr id="0" name=""/>
        <dsp:cNvSpPr/>
      </dsp:nvSpPr>
      <dsp:spPr>
        <a:xfrm>
          <a:off x="0" y="4113"/>
          <a:ext cx="8534400" cy="1031354"/>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CA" sz="4300" kern="1200" smtClean="0"/>
            <a:t>A. Content Knowledge</a:t>
          </a:r>
          <a:endParaRPr lang="en-CA" sz="4300" kern="1200"/>
        </a:p>
      </dsp:txBody>
      <dsp:txXfrm>
        <a:off x="50347" y="54460"/>
        <a:ext cx="8433706" cy="930660"/>
      </dsp:txXfrm>
    </dsp:sp>
    <dsp:sp modelId="{4E0CDE29-7570-48BB-BFEA-57CB140CDA66}">
      <dsp:nvSpPr>
        <dsp:cNvPr id="0" name=""/>
        <dsp:cNvSpPr/>
      </dsp:nvSpPr>
      <dsp:spPr>
        <a:xfrm>
          <a:off x="0" y="1035468"/>
          <a:ext cx="85344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54610" rIns="305816" bIns="54610" numCol="1" spcCol="1270" anchor="t" anchorCtr="0">
          <a:noAutofit/>
        </a:bodyPr>
        <a:lstStyle/>
        <a:p>
          <a:pPr marL="285750" lvl="1" indent="-285750" algn="l" defTabSz="1511300" rtl="0">
            <a:lnSpc>
              <a:spcPct val="90000"/>
            </a:lnSpc>
            <a:spcBef>
              <a:spcPct val="0"/>
            </a:spcBef>
            <a:spcAft>
              <a:spcPct val="20000"/>
            </a:spcAft>
            <a:buChar char="••"/>
          </a:pPr>
          <a:r>
            <a:rPr lang="en-CA" sz="3400" kern="1200" dirty="0" smtClean="0">
              <a:latin typeface="+mj-lt"/>
            </a:rPr>
            <a:t>How do you tap a rubber tree?</a:t>
          </a:r>
          <a:endParaRPr lang="en-CA" sz="3400" kern="1200" dirty="0">
            <a:latin typeface="+mj-lt"/>
          </a:endParaRPr>
        </a:p>
      </dsp:txBody>
      <dsp:txXfrm>
        <a:off x="0" y="1035468"/>
        <a:ext cx="8534400" cy="712080"/>
      </dsp:txXfrm>
    </dsp:sp>
    <dsp:sp modelId="{13F50407-D397-41EB-9D8E-480B5FF74A32}">
      <dsp:nvSpPr>
        <dsp:cNvPr id="0" name=""/>
        <dsp:cNvSpPr/>
      </dsp:nvSpPr>
      <dsp:spPr>
        <a:xfrm>
          <a:off x="0" y="1747548"/>
          <a:ext cx="8534400" cy="1031354"/>
        </a:xfrm>
        <a:prstGeom prst="roundRect">
          <a:avLst/>
        </a:prstGeom>
        <a:solidFill>
          <a:schemeClr val="accent2">
            <a:hueOff val="-838123"/>
            <a:satOff val="-9658"/>
            <a:lumOff val="21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CA" sz="4300" kern="1200" dirty="0" smtClean="0"/>
            <a:t>B. Language Ability</a:t>
          </a:r>
          <a:endParaRPr lang="en-CA" sz="4300" kern="1200" dirty="0"/>
        </a:p>
      </dsp:txBody>
      <dsp:txXfrm>
        <a:off x="50347" y="1797895"/>
        <a:ext cx="8433706" cy="930660"/>
      </dsp:txXfrm>
    </dsp:sp>
    <dsp:sp modelId="{07E595D8-BD43-4B65-B67B-E1A8B63BACB6}">
      <dsp:nvSpPr>
        <dsp:cNvPr id="0" name=""/>
        <dsp:cNvSpPr/>
      </dsp:nvSpPr>
      <dsp:spPr>
        <a:xfrm>
          <a:off x="0" y="2778903"/>
          <a:ext cx="8534400" cy="1179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54610" rIns="305816" bIns="54610" numCol="1" spcCol="1270" anchor="t" anchorCtr="0">
          <a:noAutofit/>
        </a:bodyPr>
        <a:lstStyle/>
        <a:p>
          <a:pPr marL="285750" lvl="1" indent="-285750" algn="l" defTabSz="1511300" rtl="0">
            <a:lnSpc>
              <a:spcPct val="90000"/>
            </a:lnSpc>
            <a:spcBef>
              <a:spcPct val="0"/>
            </a:spcBef>
            <a:spcAft>
              <a:spcPct val="20000"/>
            </a:spcAft>
            <a:buChar char="••"/>
          </a:pPr>
          <a:r>
            <a:rPr lang="en-CA" sz="3400" kern="1200" dirty="0" smtClean="0">
              <a:latin typeface="+mj-lt"/>
            </a:rPr>
            <a:t>How do Monitor Lizards swim?</a:t>
          </a:r>
          <a:endParaRPr lang="en-CA" sz="3400" kern="1200" dirty="0">
            <a:latin typeface="+mj-lt"/>
          </a:endParaRPr>
        </a:p>
        <a:p>
          <a:pPr marL="285750" lvl="1" indent="-285750" algn="l" defTabSz="1511300" rtl="0">
            <a:lnSpc>
              <a:spcPct val="90000"/>
            </a:lnSpc>
            <a:spcBef>
              <a:spcPct val="0"/>
            </a:spcBef>
            <a:spcAft>
              <a:spcPct val="20000"/>
            </a:spcAft>
            <a:buChar char="••"/>
          </a:pPr>
          <a:r>
            <a:rPr lang="en-CA" sz="3400" kern="1200" dirty="0" smtClean="0">
              <a:latin typeface="+mj-lt"/>
            </a:rPr>
            <a:t>Why do my students act so crazy?!</a:t>
          </a:r>
          <a:endParaRPr lang="en-CA" sz="3400" kern="1200" dirty="0">
            <a:latin typeface="+mj-lt"/>
          </a:endParaRPr>
        </a:p>
      </dsp:txBody>
      <dsp:txXfrm>
        <a:off x="0" y="2778903"/>
        <a:ext cx="8534400" cy="1179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7575D-8F2F-4EAD-9A06-F3F1D535936A}">
      <dsp:nvSpPr>
        <dsp:cNvPr id="0" name=""/>
        <dsp:cNvSpPr/>
      </dsp:nvSpPr>
      <dsp:spPr>
        <a:xfrm>
          <a:off x="2737713" y="1969008"/>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3187195" y="2221009"/>
        <a:ext cx="960590" cy="654236"/>
      </dsp:txXfrm>
    </dsp:sp>
    <dsp:sp modelId="{5E284E0D-A4F2-4273-9DB3-A07A534815F1}">
      <dsp:nvSpPr>
        <dsp:cNvPr id="0" name=""/>
        <dsp:cNvSpPr/>
      </dsp:nvSpPr>
      <dsp:spPr>
        <a:xfrm>
          <a:off x="403859" y="1969008"/>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424213" y="2221009"/>
        <a:ext cx="960590" cy="654236"/>
      </dsp:txXfrm>
    </dsp:sp>
    <dsp:sp modelId="{9CDAA41B-65B8-4C53-9270-6DAAC7F5A118}">
      <dsp:nvSpPr>
        <dsp:cNvPr id="0" name=""/>
        <dsp:cNvSpPr/>
      </dsp:nvSpPr>
      <dsp:spPr>
        <a:xfrm>
          <a:off x="2737713" y="0"/>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3187195" y="20354"/>
        <a:ext cx="960590" cy="654236"/>
      </dsp:txXfrm>
    </dsp:sp>
    <dsp:sp modelId="{EBC13CAB-2724-44F3-B772-37CAE402653B}">
      <dsp:nvSpPr>
        <dsp:cNvPr id="0" name=""/>
        <dsp:cNvSpPr/>
      </dsp:nvSpPr>
      <dsp:spPr>
        <a:xfrm>
          <a:off x="403859" y="0"/>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424213" y="20354"/>
        <a:ext cx="960590" cy="654236"/>
      </dsp:txXfrm>
    </dsp:sp>
    <dsp:sp modelId="{000B77A7-BA87-4113-AF59-DD2B6828237E}">
      <dsp:nvSpPr>
        <dsp:cNvPr id="0" name=""/>
        <dsp:cNvSpPr/>
      </dsp:nvSpPr>
      <dsp:spPr>
        <a:xfrm>
          <a:off x="1003249" y="165049"/>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a:off x="1370477" y="532277"/>
        <a:ext cx="886566" cy="886566"/>
      </dsp:txXfrm>
    </dsp:sp>
    <dsp:sp modelId="{53F98402-53E0-4F08-A5C2-E24F7F69638B}">
      <dsp:nvSpPr>
        <dsp:cNvPr id="0" name=""/>
        <dsp:cNvSpPr/>
      </dsp:nvSpPr>
      <dsp:spPr>
        <a:xfrm rot="5400000">
          <a:off x="2314956" y="165049"/>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5400000">
        <a:off x="2314956" y="532277"/>
        <a:ext cx="886566" cy="886566"/>
      </dsp:txXfrm>
    </dsp:sp>
    <dsp:sp modelId="{3781D1B7-949D-4A03-AC18-BCE2988EFD7C}">
      <dsp:nvSpPr>
        <dsp:cNvPr id="0" name=""/>
        <dsp:cNvSpPr/>
      </dsp:nvSpPr>
      <dsp:spPr>
        <a:xfrm rot="10800000">
          <a:off x="2314956" y="1476756"/>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10800000">
        <a:off x="2314956" y="1476756"/>
        <a:ext cx="886566" cy="886566"/>
      </dsp:txXfrm>
    </dsp:sp>
    <dsp:sp modelId="{8AC8DA58-5D1B-46C6-A476-74BC2216694F}">
      <dsp:nvSpPr>
        <dsp:cNvPr id="0" name=""/>
        <dsp:cNvSpPr/>
      </dsp:nvSpPr>
      <dsp:spPr>
        <a:xfrm rot="16200000">
          <a:off x="1003249" y="1476756"/>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5400000">
        <a:off x="1370477" y="1476756"/>
        <a:ext cx="886566" cy="886566"/>
      </dsp:txXfrm>
    </dsp:sp>
    <dsp:sp modelId="{0BEAAC5D-0428-4FBD-8F71-277E81B4ECD2}">
      <dsp:nvSpPr>
        <dsp:cNvPr id="0" name=""/>
        <dsp:cNvSpPr/>
      </dsp:nvSpPr>
      <dsp:spPr>
        <a:xfrm>
          <a:off x="2069553" y="1187196"/>
          <a:ext cx="432892" cy="376428"/>
        </a:xfrm>
        <a:prstGeom prst="circularArrow">
          <a:avLst/>
        </a:prstGeom>
        <a:solidFill>
          <a:schemeClr val="accent3">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356BC-A43D-4E9F-BED3-51450CD3F301}">
      <dsp:nvSpPr>
        <dsp:cNvPr id="0" name=""/>
        <dsp:cNvSpPr/>
      </dsp:nvSpPr>
      <dsp:spPr>
        <a:xfrm rot="10800000">
          <a:off x="2069553" y="1331976"/>
          <a:ext cx="432892" cy="376428"/>
        </a:xfrm>
        <a:prstGeom prst="circularArrow">
          <a:avLst/>
        </a:prstGeom>
        <a:solidFill>
          <a:schemeClr val="accent3">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D28C9-224C-40F8-9639-B627CEE28DE4}" type="datetimeFigureOut">
              <a:rPr lang="en-CA" smtClean="0"/>
              <a:t>04/06/2012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D268C-5D2A-4CA2-9F2A-9D7D9C54A2D0}" type="slidenum">
              <a:rPr lang="en-CA" smtClean="0"/>
              <a:t>‹#›</a:t>
            </a:fld>
            <a:endParaRPr lang="en-CA" dirty="0"/>
          </a:p>
        </p:txBody>
      </p:sp>
    </p:spTree>
    <p:extLst>
      <p:ext uri="{BB962C8B-B14F-4D97-AF65-F5344CB8AC3E}">
        <p14:creationId xmlns:p14="http://schemas.microsoft.com/office/powerpoint/2010/main" val="264563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a:t>
            </a:fld>
            <a:endParaRPr lang="en-CA" dirty="0"/>
          </a:p>
        </p:txBody>
      </p:sp>
    </p:spTree>
    <p:extLst>
      <p:ext uri="{BB962C8B-B14F-4D97-AF65-F5344CB8AC3E}">
        <p14:creationId xmlns:p14="http://schemas.microsoft.com/office/powerpoint/2010/main" val="277640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Write simple</a:t>
            </a:r>
            <a:r>
              <a:rPr lang="en-CA" baseline="0" dirty="0" smtClean="0"/>
              <a:t> word poem about teenagers.</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11</a:t>
            </a:fld>
            <a:endParaRPr lang="en-CA" dirty="0"/>
          </a:p>
        </p:txBody>
      </p:sp>
    </p:spTree>
    <p:extLst>
      <p:ext uri="{BB962C8B-B14F-4D97-AF65-F5344CB8AC3E}">
        <p14:creationId xmlns:p14="http://schemas.microsoft.com/office/powerpoint/2010/main" val="271969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 strategy for informational or narrative texts.</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12</a:t>
            </a:fld>
            <a:endParaRPr lang="en-CA" dirty="0"/>
          </a:p>
        </p:txBody>
      </p:sp>
    </p:spTree>
    <p:extLst>
      <p:ext uri="{BB962C8B-B14F-4D97-AF65-F5344CB8AC3E}">
        <p14:creationId xmlns:p14="http://schemas.microsoft.com/office/powerpoint/2010/main" val="25559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Compare your questions to ours and your groups’. </a:t>
            </a:r>
            <a:r>
              <a:rPr lang="en-CA" sz="1200" kern="1200" dirty="0" smtClean="0">
                <a:solidFill>
                  <a:schemeClr val="tx1"/>
                </a:solidFill>
                <a:latin typeface="+mn-lt"/>
                <a:ea typeface="+mn-ea"/>
                <a:cs typeface="+mn-cs"/>
              </a:rPr>
              <a:t>What other factors are involved in learning difficulties?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What are receptors and how many are just right?</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Will it help?</a:t>
            </a:r>
          </a:p>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13</a:t>
            </a:fld>
            <a:endParaRPr lang="en-CA" dirty="0"/>
          </a:p>
        </p:txBody>
      </p:sp>
    </p:spTree>
    <p:extLst>
      <p:ext uri="{BB962C8B-B14F-4D97-AF65-F5344CB8AC3E}">
        <p14:creationId xmlns:p14="http://schemas.microsoft.com/office/powerpoint/2010/main" val="337371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 sports example. Share your ideas with your group or with the class if called upon</a:t>
            </a:r>
            <a:r>
              <a:rPr lang="en-CA" dirty="0" smtClean="0"/>
              <a:t>. Habitat, food, size &amp; other physical attributes, life span, dangers, etc. Note: reference to graphic organizers </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15</a:t>
            </a:fld>
            <a:endParaRPr lang="en-CA" dirty="0"/>
          </a:p>
        </p:txBody>
      </p:sp>
    </p:spTree>
    <p:extLst>
      <p:ext uri="{BB962C8B-B14F-4D97-AF65-F5344CB8AC3E}">
        <p14:creationId xmlns:p14="http://schemas.microsoft.com/office/powerpoint/2010/main" val="413272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APK is not only for words.</a:t>
            </a:r>
            <a:r>
              <a:rPr lang="en-CA" baseline="0" dirty="0" smtClean="0"/>
              <a:t> It also involves the sounds, rhythm, stress, intonation of words. Reading Aloud is one of the most effective strategies because students must Imagine or construct images based on what they hear and see the reader do. These aspects are valuable clues to meaning as well.</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16</a:t>
            </a:fld>
            <a:endParaRPr lang="en-CA" dirty="0"/>
          </a:p>
        </p:txBody>
      </p:sp>
    </p:spTree>
    <p:extLst>
      <p:ext uri="{BB962C8B-B14F-4D97-AF65-F5344CB8AC3E}">
        <p14:creationId xmlns:p14="http://schemas.microsoft.com/office/powerpoint/2010/main" val="76217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Life on Earth Readings. The KWL Strategy may be substituted if time is short.</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18</a:t>
            </a:fld>
            <a:endParaRPr lang="en-CA" dirty="0"/>
          </a:p>
        </p:txBody>
      </p:sp>
    </p:spTree>
    <p:extLst>
      <p:ext uri="{BB962C8B-B14F-4D97-AF65-F5344CB8AC3E}">
        <p14:creationId xmlns:p14="http://schemas.microsoft.com/office/powerpoint/2010/main" val="406277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story is on your worksheet with words some students might not</a:t>
            </a:r>
            <a:r>
              <a:rPr lang="en-CA" baseline="0" dirty="0" smtClean="0"/>
              <a:t> know. For secondary students have them fill in words without the word box first. Next they can look at the word box to check for synonyms they might have used, or other words that could also be used in the story.</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19</a:t>
            </a:fld>
            <a:endParaRPr lang="en-CA" dirty="0"/>
          </a:p>
        </p:txBody>
      </p:sp>
    </p:spTree>
    <p:extLst>
      <p:ext uri="{BB962C8B-B14F-4D97-AF65-F5344CB8AC3E}">
        <p14:creationId xmlns:p14="http://schemas.microsoft.com/office/powerpoint/2010/main" val="75816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1. Welcome and Intro. 2. How many Primary and Secondary Teachers? Form Groups. Hand out Brainstorming Rules. Every concept in learning is grounded in certain beliefs (a philosophy or Approach) about the process of acquiring knowledge. The Approach that underlies my work in EFL is called PRIME. What could the Acronym stand for? Brainstorm.</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2</a:t>
            </a:fld>
            <a:endParaRPr lang="en-CA" dirty="0"/>
          </a:p>
        </p:txBody>
      </p:sp>
    </p:spTree>
    <p:extLst>
      <p:ext uri="{BB962C8B-B14F-4D97-AF65-F5344CB8AC3E}">
        <p14:creationId xmlns:p14="http://schemas.microsoft.com/office/powerpoint/2010/main" val="165279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 attendees read the rules for brainstorming.</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3</a:t>
            </a:fld>
            <a:endParaRPr lang="en-CA" dirty="0"/>
          </a:p>
        </p:txBody>
      </p:sp>
    </p:spTree>
    <p:extLst>
      <p:ext uri="{BB962C8B-B14F-4D97-AF65-F5344CB8AC3E}">
        <p14:creationId xmlns:p14="http://schemas.microsoft.com/office/powerpoint/2010/main" val="24284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Approach in EFLAF – the Method is SID C ME – only possible if students</a:t>
            </a:r>
            <a:r>
              <a:rPr lang="en-US" baseline="0" dirty="0" smtClean="0"/>
              <a:t> are given the responsibility for their own learning which comes with setting and achieving specific goals with the assistance and guidance of the teacher. The reward is seeing the benefit and enjoy the fun of learning.</a:t>
            </a:r>
            <a:endParaRPr lang="en-CA" dirty="0"/>
          </a:p>
        </p:txBody>
      </p:sp>
      <p:sp>
        <p:nvSpPr>
          <p:cNvPr id="4" name="Slide Number Placeholder 3"/>
          <p:cNvSpPr>
            <a:spLocks noGrp="1"/>
          </p:cNvSpPr>
          <p:nvPr>
            <p:ph type="sldNum" sz="quarter" idx="10"/>
          </p:nvPr>
        </p:nvSpPr>
        <p:spPr/>
        <p:txBody>
          <a:bodyPr/>
          <a:lstStyle/>
          <a:p>
            <a:fld id="{30DE2B45-AFF7-41FF-9A8B-24FB4EEE5CD2}" type="slidenum">
              <a:rPr lang="en-CA" smtClean="0"/>
              <a:t>4</a:t>
            </a:fld>
            <a:endParaRPr lang="en-CA" dirty="0"/>
          </a:p>
        </p:txBody>
      </p:sp>
    </p:spTree>
    <p:extLst>
      <p:ext uri="{BB962C8B-B14F-4D97-AF65-F5344CB8AC3E}">
        <p14:creationId xmlns:p14="http://schemas.microsoft.com/office/powerpoint/2010/main" val="161336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I2SQP4R –</a:t>
            </a:r>
            <a:r>
              <a:rPr lang="en-CA" baseline="0" dirty="0" smtClean="0"/>
              <a:t> Skills we hope to practice today in deepening our understanding of how important it is to Activate Students’ Prior Knowledge. </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5</a:t>
            </a:fld>
            <a:endParaRPr lang="en-CA" dirty="0"/>
          </a:p>
        </p:txBody>
      </p:sp>
    </p:spTree>
    <p:extLst>
      <p:ext uri="{BB962C8B-B14F-4D97-AF65-F5344CB8AC3E}">
        <p14:creationId xmlns:p14="http://schemas.microsoft.com/office/powerpoint/2010/main" val="56156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What is Prior Knowledge? And Why Activate it? </a:t>
            </a:r>
            <a:r>
              <a:rPr lang="en-CA" baseline="0" dirty="0" smtClean="0"/>
              <a:t> I group four aspects of being a human student under the one umbrella term.</a:t>
            </a:r>
            <a:endParaRPr lang="en-CA" dirty="0" smtClean="0"/>
          </a:p>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6</a:t>
            </a:fld>
            <a:endParaRPr lang="en-CA" dirty="0"/>
          </a:p>
        </p:txBody>
      </p:sp>
    </p:spTree>
    <p:extLst>
      <p:ext uri="{BB962C8B-B14F-4D97-AF65-F5344CB8AC3E}">
        <p14:creationId xmlns:p14="http://schemas.microsoft.com/office/powerpoint/2010/main" val="77082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Experience and Knowledge are directly related to Attitude and Behaviour. Positive progressive experience and knowledge lead to positive and progressive attitudes and behaviours. To understand and retain new information in</a:t>
            </a:r>
            <a:r>
              <a:rPr lang="en-CA" baseline="0" dirty="0" smtClean="0"/>
              <a:t> </a:t>
            </a:r>
            <a:r>
              <a:rPr lang="en-CA" dirty="0" smtClean="0"/>
              <a:t>what they are reading, students’ need to connect this information to a framework of what they already know and understand. Reading Specialist </a:t>
            </a:r>
            <a:r>
              <a:rPr lang="en-CA" sz="1200" b="1" kern="1200" dirty="0" smtClean="0">
                <a:solidFill>
                  <a:schemeClr val="tx1"/>
                </a:solidFill>
                <a:effectLst/>
                <a:latin typeface="+mn-lt"/>
                <a:ea typeface="+mn-ea"/>
                <a:cs typeface="+mn-cs"/>
              </a:rPr>
              <a:t>Dr. Suzanne Clewell explains</a:t>
            </a:r>
            <a:r>
              <a:rPr lang="en-CA" sz="1200" b="1" kern="1200" baseline="0" dirty="0" smtClean="0">
                <a:solidFill>
                  <a:schemeClr val="tx1"/>
                </a:solidFill>
                <a:effectLst/>
                <a:latin typeface="+mn-lt"/>
                <a:ea typeface="+mn-ea"/>
                <a:cs typeface="+mn-cs"/>
              </a:rPr>
              <a:t> this idea with an example</a:t>
            </a:r>
            <a:r>
              <a:rPr lang="en-CA" sz="1200" b="1"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1D268C-5D2A-4CA2-9F2A-9D7D9C54A2D0}" type="slidenum">
              <a:rPr lang="en-CA" smtClean="0"/>
              <a:t>7</a:t>
            </a:fld>
            <a:endParaRPr lang="en-CA" dirty="0"/>
          </a:p>
        </p:txBody>
      </p:sp>
    </p:spTree>
    <p:extLst>
      <p:ext uri="{BB962C8B-B14F-4D97-AF65-F5344CB8AC3E}">
        <p14:creationId xmlns:p14="http://schemas.microsoft.com/office/powerpoint/2010/main" val="391726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8</a:t>
            </a:fld>
            <a:endParaRPr lang="en-CA" dirty="0"/>
          </a:p>
        </p:txBody>
      </p:sp>
    </p:spTree>
    <p:extLst>
      <p:ext uri="{BB962C8B-B14F-4D97-AF65-F5344CB8AC3E}">
        <p14:creationId xmlns:p14="http://schemas.microsoft.com/office/powerpoint/2010/main" val="127726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student knows but can’t say in English the teacher must be aware of this. L1 is therefore necessary to focus on building lexis</a:t>
            </a:r>
            <a:r>
              <a:rPr lang="en-CA" baseline="0" dirty="0" smtClean="0"/>
              <a:t> </a:t>
            </a:r>
            <a:r>
              <a:rPr lang="en-CA" dirty="0" smtClean="0"/>
              <a:t>and ability. Now let’s get to the sampling of strategies and activities we selected for today. First Strategy is Using Poetry</a:t>
            </a:r>
            <a:r>
              <a:rPr lang="en-CA" baseline="0" dirty="0" smtClean="0"/>
              <a:t> </a:t>
            </a:r>
            <a:r>
              <a:rPr lang="en-CA" dirty="0" smtClean="0"/>
              <a:t> </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9</a:t>
            </a:fld>
            <a:endParaRPr lang="en-CA" dirty="0"/>
          </a:p>
        </p:txBody>
      </p:sp>
    </p:spTree>
    <p:extLst>
      <p:ext uri="{BB962C8B-B14F-4D97-AF65-F5344CB8AC3E}">
        <p14:creationId xmlns:p14="http://schemas.microsoft.com/office/powerpoint/2010/main" val="18949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19" name="Footer Placeholder 18"/>
          <p:cNvSpPr>
            <a:spLocks noGrp="1"/>
          </p:cNvSpPr>
          <p:nvPr>
            <p:ph type="ftr" sz="quarter" idx="11"/>
          </p:nvPr>
        </p:nvSpPr>
        <p:spPr/>
        <p:txBody>
          <a:bodyPr/>
          <a:lstStyle/>
          <a:p>
            <a:endParaRPr lang="en-CA" dirty="0"/>
          </a:p>
        </p:txBody>
      </p:sp>
      <p:sp>
        <p:nvSpPr>
          <p:cNvPr id="27" name="Slide Number Placeholder 26"/>
          <p:cNvSpPr>
            <a:spLocks noGrp="1"/>
          </p:cNvSpPr>
          <p:nvPr>
            <p:ph type="sldNum" sz="quarter" idx="12"/>
          </p:nvPr>
        </p:nvSpPr>
        <p:spPr/>
        <p:txBody>
          <a:bodyPr/>
          <a:lstStyle/>
          <a:p>
            <a:fld id="{A75D461F-9710-4D25-85EE-07C983C5513B}" type="slidenum">
              <a:rPr lang="en-CA" smtClean="0"/>
              <a:t>‹#›</a:t>
            </a:fld>
            <a:endParaRPr lang="en-CA"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657EFE-C3AA-4FEC-A671-5F298B303195}" type="datetimeFigureOut">
              <a:rPr lang="en-CA" smtClean="0"/>
              <a:t>04/06/2012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8077200" y="6356350"/>
            <a:ext cx="609600" cy="365125"/>
          </a:xfrm>
        </p:spPr>
        <p:txBody>
          <a:bodyPr/>
          <a:lstStyle/>
          <a:p>
            <a:fld id="{A75D461F-9710-4D25-85EE-07C983C5513B}" type="slidenum">
              <a:rPr lang="en-CA" smtClean="0"/>
              <a:t>‹#›</a:t>
            </a:fld>
            <a:endParaRPr lang="en-C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657EFE-C3AA-4FEC-A671-5F298B303195}" type="datetimeFigureOut">
              <a:rPr lang="en-CA" smtClean="0"/>
              <a:t>04/06/2012</a:t>
            </a:fld>
            <a:endParaRPr lang="en-C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5D461F-9710-4D25-85EE-07C983C5513B}" type="slidenum">
              <a:rPr lang="en-CA" smtClean="0"/>
              <a:t>‹#›</a:t>
            </a:fld>
            <a:endParaRPr lang="en-C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p:spPr>
        <p:style>
          <a:lnRef idx="1">
            <a:schemeClr val="dk1"/>
          </a:lnRef>
          <a:fillRef idx="3">
            <a:schemeClr val="dk1"/>
          </a:fillRef>
          <a:effectRef idx="2">
            <a:schemeClr val="dk1"/>
          </a:effectRef>
          <a:fontRef idx="minor">
            <a:schemeClr val="lt1"/>
          </a:fontRef>
        </p:style>
        <p:txBody>
          <a:bodyPr>
            <a:scene3d>
              <a:camera prst="orthographicFront"/>
              <a:lightRig rig="freezing" dir="t">
                <a:rot lat="0" lon="0" rev="5640000"/>
              </a:lightRig>
            </a:scene3d>
          </a:bodyPr>
          <a:lstStyle/>
          <a:p>
            <a:r>
              <a:rPr lang="en-CA" dirty="0" smtClean="0">
                <a:effectLst/>
              </a:rPr>
              <a:t>PRIME TASK</a:t>
            </a:r>
            <a:endParaRPr lang="en-CA" dirty="0">
              <a:effectLst/>
            </a:endParaRPr>
          </a:p>
        </p:txBody>
      </p:sp>
      <p:sp>
        <p:nvSpPr>
          <p:cNvPr id="3" name="Subtitle 2"/>
          <p:cNvSpPr>
            <a:spLocks noGrp="1"/>
          </p:cNvSpPr>
          <p:nvPr>
            <p:ph type="subTitle" idx="1"/>
          </p:nvPr>
        </p:nvSpPr>
        <p:spPr>
          <a:xfrm>
            <a:off x="533400" y="3429000"/>
            <a:ext cx="7854696" cy="2819400"/>
          </a:xfrm>
        </p:spPr>
        <p:txBody>
          <a:bodyPr>
            <a:normAutofit/>
          </a:bodyPr>
          <a:lstStyle/>
          <a:p>
            <a:pPr>
              <a:spcBef>
                <a:spcPts val="600"/>
              </a:spcBef>
            </a:pPr>
            <a:r>
              <a:rPr lang="en-CA" sz="3600" b="1" dirty="0" smtClean="0">
                <a:latin typeface="+mj-lt"/>
              </a:rPr>
              <a:t>Think &amp; Link </a:t>
            </a:r>
            <a:r>
              <a:rPr lang="en-CA" dirty="0" smtClean="0">
                <a:latin typeface="+mj-lt"/>
              </a:rPr>
              <a:t>©</a:t>
            </a:r>
          </a:p>
          <a:p>
            <a:pPr>
              <a:spcBef>
                <a:spcPts val="600"/>
              </a:spcBef>
            </a:pPr>
            <a:endParaRPr lang="en-CA" dirty="0">
              <a:latin typeface="+mj-lt"/>
            </a:endParaRPr>
          </a:p>
          <a:p>
            <a:pPr>
              <a:spcBef>
                <a:spcPts val="600"/>
              </a:spcBef>
            </a:pPr>
            <a:r>
              <a:rPr lang="en-CA" b="1" dirty="0" smtClean="0">
                <a:latin typeface="+mj-lt"/>
              </a:rPr>
              <a:t>Please</a:t>
            </a:r>
            <a:r>
              <a:rPr lang="en-CA" dirty="0" smtClean="0">
                <a:latin typeface="+mj-lt"/>
              </a:rPr>
              <a:t> complete the </a:t>
            </a:r>
            <a:r>
              <a:rPr lang="en-CA" b="1" dirty="0" smtClean="0">
                <a:latin typeface="+mj-lt"/>
              </a:rPr>
              <a:t>PRIME TASK </a:t>
            </a:r>
            <a:r>
              <a:rPr lang="en-CA" dirty="0" smtClean="0">
                <a:latin typeface="+mj-lt"/>
              </a:rPr>
              <a:t>worksheet</a:t>
            </a:r>
          </a:p>
          <a:p>
            <a:pPr>
              <a:spcBef>
                <a:spcPts val="600"/>
              </a:spcBef>
            </a:pPr>
            <a:r>
              <a:rPr lang="en-CA" dirty="0" smtClean="0">
                <a:latin typeface="+mj-lt"/>
              </a:rPr>
              <a:t> </a:t>
            </a:r>
            <a:r>
              <a:rPr lang="en-CA" b="1" dirty="0" smtClean="0">
                <a:latin typeface="+mj-lt"/>
              </a:rPr>
              <a:t>BEFORE</a:t>
            </a:r>
            <a:r>
              <a:rPr lang="en-CA" dirty="0" smtClean="0">
                <a:latin typeface="+mj-lt"/>
              </a:rPr>
              <a:t> we begin the workshop.</a:t>
            </a:r>
          </a:p>
          <a:p>
            <a:pPr>
              <a:spcBef>
                <a:spcPts val="600"/>
              </a:spcBef>
            </a:pPr>
            <a:r>
              <a:rPr lang="en-CA" dirty="0" smtClean="0">
                <a:latin typeface="+mj-lt"/>
              </a:rPr>
              <a:t>THANK  YOU!</a:t>
            </a:r>
            <a:endParaRPr lang="en-CA" dirty="0">
              <a:latin typeface="+mj-lt"/>
            </a:endParaRPr>
          </a:p>
        </p:txBody>
      </p:sp>
      <p:pic>
        <p:nvPicPr>
          <p:cNvPr id="1026" name="Picture 2"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838200"/>
            <a:ext cx="139313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8735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 b="32617"/>
          <a:stretch/>
        </p:blipFill>
        <p:spPr bwMode="auto">
          <a:xfrm>
            <a:off x="1209767" y="758900"/>
            <a:ext cx="6724466" cy="467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5225585"/>
            <a:ext cx="6705600" cy="1144624"/>
          </a:xfrm>
          <a:prstGeom prst="rect">
            <a:avLst/>
          </a:prstGeom>
          <a:noFill/>
        </p:spPr>
        <p:txBody>
          <a:bodyPr wrap="square" rtlCol="0">
            <a:spAutoFit/>
          </a:bodyPr>
          <a:lstStyle/>
          <a:p>
            <a:r>
              <a:rPr lang="en-CA" sz="4400" dirty="0" smtClean="0">
                <a:latin typeface="+mj-lt"/>
              </a:rPr>
              <a:t>We Try to Help them Learn!</a:t>
            </a:r>
          </a:p>
          <a:p>
            <a:pPr algn="ctr"/>
            <a:r>
              <a:rPr lang="en-CA" sz="4000" b="1" dirty="0" smtClean="0">
                <a:latin typeface="+mj-lt"/>
              </a:rPr>
              <a:t>But it ain’t easy!!!</a:t>
            </a:r>
            <a:endParaRPr lang="en-CA" sz="4000" b="1" dirty="0">
              <a:latin typeface="+mj-lt"/>
            </a:endParaRPr>
          </a:p>
        </p:txBody>
      </p:sp>
    </p:spTree>
    <p:extLst>
      <p:ext uri="{BB962C8B-B14F-4D97-AF65-F5344CB8AC3E}">
        <p14:creationId xmlns:p14="http://schemas.microsoft.com/office/powerpoint/2010/main" val="173263343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1026"/>
                                        </p:tgtEl>
                                        <p:attrNameLst>
                                          <p:attrName>style.visibility</p:attrName>
                                        </p:attrNameLst>
                                      </p:cBhvr>
                                      <p:to>
                                        <p:strVal val="visible"/>
                                      </p:to>
                                    </p:set>
                                  </p:childTnLst>
                                </p:cTn>
                              </p:par>
                            </p:childTnLst>
                          </p:cTn>
                        </p:par>
                        <p:par>
                          <p:cTn id="7" fill="hold">
                            <p:stCondLst>
                              <p:cond delay="3000"/>
                            </p:stCondLst>
                            <p:childTnLst>
                              <p:par>
                                <p:cTn id="8" presetID="2" presetClass="entr" presetSubtype="2" fill="hold" nodeType="afterEffect">
                                  <p:stCondLst>
                                    <p:cond delay="300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3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9000"/>
                            </p:stCondLst>
                            <p:childTnLst>
                              <p:par>
                                <p:cTn id="13" presetID="2" presetClass="entr" presetSubtype="2" fill="hold" nodeType="afterEffect">
                                  <p:stCondLst>
                                    <p:cond delay="4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3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63987" cy="914400"/>
          </a:xfrm>
        </p:spPr>
        <p:txBody>
          <a:bodyPr>
            <a:noAutofit/>
          </a:bodyPr>
          <a:lstStyle/>
          <a:p>
            <a:pPr algn="ctr"/>
            <a:r>
              <a:rPr lang="en-CA" sz="5400" b="1" dirty="0">
                <a:solidFill>
                  <a:srgbClr val="04617B"/>
                </a:solidFill>
              </a:rPr>
              <a:t>Strategies </a:t>
            </a:r>
            <a:r>
              <a:rPr lang="en-CA" sz="5400" b="1" dirty="0" smtClean="0">
                <a:solidFill>
                  <a:srgbClr val="04617B"/>
                </a:solidFill>
              </a:rPr>
              <a:t>&amp; </a:t>
            </a:r>
            <a:r>
              <a:rPr lang="en-CA" sz="5400" b="1" dirty="0">
                <a:solidFill>
                  <a:srgbClr val="04617B"/>
                </a:solidFill>
              </a:rPr>
              <a:t>Activities to APK</a:t>
            </a:r>
            <a:endParaRPr lang="en-CA" sz="5400" dirty="0"/>
          </a:p>
        </p:txBody>
      </p:sp>
      <p:sp>
        <p:nvSpPr>
          <p:cNvPr id="3" name="Content Placeholder 2"/>
          <p:cNvSpPr>
            <a:spLocks noGrp="1"/>
          </p:cNvSpPr>
          <p:nvPr>
            <p:ph idx="1"/>
          </p:nvPr>
        </p:nvSpPr>
        <p:spPr>
          <a:xfrm>
            <a:off x="762000" y="1981200"/>
            <a:ext cx="7696200" cy="4191000"/>
          </a:xfrm>
          <a:ln>
            <a:solidFill>
              <a:srgbClr val="FF0000"/>
            </a:solidFill>
          </a:ln>
          <a:effectLst>
            <a:glow rad="228600">
              <a:srgbClr val="C00000">
                <a:alpha val="40000"/>
              </a:srgbClr>
            </a:glow>
          </a:effectLst>
        </p:spPr>
        <p:txBody>
          <a:bodyPr anchor="t">
            <a:normAutofit/>
          </a:bodyPr>
          <a:lstStyle/>
          <a:p>
            <a:pPr marL="404812" lvl="0" indent="0" algn="ctr">
              <a:buClr>
                <a:srgbClr val="0BD0D9"/>
              </a:buClr>
              <a:buNone/>
            </a:pPr>
            <a:endParaRPr lang="en-CA" sz="1600" b="1" dirty="0" smtClean="0">
              <a:solidFill>
                <a:prstClr val="black"/>
              </a:solidFill>
              <a:effectLst>
                <a:outerShdw blurRad="38100" dist="38100" dir="2700000" algn="tl">
                  <a:srgbClr val="000000">
                    <a:alpha val="43137"/>
                  </a:srgbClr>
                </a:outerShdw>
              </a:effectLst>
              <a:latin typeface="Calibri"/>
            </a:endParaRP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Use</a:t>
            </a:r>
            <a:r>
              <a:rPr lang="en-CA" sz="4000" dirty="0" smtClean="0">
                <a:solidFill>
                  <a:prstClr val="black"/>
                </a:solidFill>
                <a:effectLst>
                  <a:outerShdw blurRad="38100" dist="38100" dir="2700000" algn="tl">
                    <a:srgbClr val="000000">
                      <a:alpha val="43137"/>
                    </a:srgbClr>
                  </a:outerShdw>
                </a:effectLst>
                <a:latin typeface="Calibri"/>
              </a:rPr>
              <a:t> </a:t>
            </a:r>
            <a:r>
              <a:rPr lang="en-CA" sz="4800" b="1" dirty="0" smtClean="0">
                <a:solidFill>
                  <a:schemeClr val="tx2"/>
                </a:solidFill>
                <a:effectLst>
                  <a:outerShdw blurRad="38100" dist="38100" dir="2700000" algn="tl">
                    <a:srgbClr val="000000">
                      <a:alpha val="43137"/>
                    </a:srgbClr>
                  </a:outerShdw>
                </a:effectLst>
                <a:latin typeface="Calibri"/>
              </a:rPr>
              <a:t>Word Poems </a:t>
            </a:r>
            <a:r>
              <a:rPr lang="en-CA" sz="4000" b="1" dirty="0" smtClean="0">
                <a:solidFill>
                  <a:prstClr val="black"/>
                </a:solidFill>
                <a:effectLst>
                  <a:outerShdw blurRad="38100" dist="38100" dir="2700000" algn="tl">
                    <a:srgbClr val="000000">
                      <a:alpha val="43137"/>
                    </a:srgbClr>
                  </a:outerShdw>
                </a:effectLst>
                <a:latin typeface="Calibri"/>
              </a:rPr>
              <a:t>To</a:t>
            </a: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Activate Prior Knowledge </a:t>
            </a: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As Warm-ups To A Topic</a:t>
            </a:r>
            <a:endParaRPr lang="en-CA" sz="2900" b="1" dirty="0" smtClean="0">
              <a:solidFill>
                <a:prstClr val="black"/>
              </a:solidFill>
              <a:effectLst>
                <a:outerShdw blurRad="38100" dist="38100" dir="2700000" algn="tl">
                  <a:srgbClr val="000000">
                    <a:alpha val="43137"/>
                  </a:srgbClr>
                </a:outerShdw>
              </a:effectLst>
              <a:latin typeface="Calibri"/>
            </a:endParaRPr>
          </a:p>
          <a:p>
            <a:pPr marL="404812" lvl="0" indent="0" algn="ctr">
              <a:buClr>
                <a:srgbClr val="0BD0D9"/>
              </a:buClr>
              <a:buNone/>
            </a:pPr>
            <a:r>
              <a:rPr lang="en-CA" sz="5400" b="1" i="1" dirty="0" smtClean="0">
                <a:solidFill>
                  <a:srgbClr val="C00000"/>
                </a:solidFill>
                <a:effectLst>
                  <a:outerShdw blurRad="38100" dist="38100" dir="2700000" algn="tl">
                    <a:srgbClr val="000000">
                      <a:alpha val="43137"/>
                    </a:srgbClr>
                  </a:outerShdw>
                </a:effectLst>
                <a:latin typeface="Calibri"/>
              </a:rPr>
              <a:t>TEENAGERS</a:t>
            </a:r>
            <a:r>
              <a:rPr lang="en-CA" sz="5400" b="1" dirty="0" smtClean="0">
                <a:solidFill>
                  <a:srgbClr val="C00000"/>
                </a:solidFill>
                <a:effectLst>
                  <a:outerShdw blurRad="38100" dist="38100" dir="2700000" algn="tl">
                    <a:srgbClr val="000000">
                      <a:alpha val="43137"/>
                    </a:srgbClr>
                  </a:outerShdw>
                </a:effectLst>
                <a:latin typeface="Calibri"/>
              </a:rPr>
              <a:t> !</a:t>
            </a:r>
            <a:endParaRPr lang="en-CA" sz="5400" b="1" dirty="0">
              <a:solidFill>
                <a:srgbClr val="C000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96556678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5000"/>
                            </p:stCondLst>
                            <p:childTnLst>
                              <p:par>
                                <p:cTn id="11" presetID="1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childTnLst>
                                </p:cTn>
                              </p:par>
                            </p:childTnLst>
                          </p:cTn>
                        </p:par>
                        <p:par>
                          <p:cTn id="14" fill="hold">
                            <p:stCondLst>
                              <p:cond delay="6000"/>
                            </p:stCondLst>
                            <p:childTnLst>
                              <p:par>
                                <p:cTn id="15" presetID="10" presetClass="entr" presetSubtype="0"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9000"/>
                            </p:stCondLst>
                            <p:childTnLst>
                              <p:par>
                                <p:cTn id="19" presetID="10"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12000"/>
                            </p:stCondLst>
                            <p:childTnLst>
                              <p:par>
                                <p:cTn id="23" presetID="10" presetClass="entr" presetSubtype="0" fill="hold" grpId="0"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15000"/>
                            </p:stCondLst>
                            <p:childTnLst>
                              <p:par>
                                <p:cTn id="27" presetID="2" presetClass="entr" presetSubtype="4" fill="hold" grpId="0" nodeType="afterEffect">
                                  <p:stCondLst>
                                    <p:cond delay="150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CA" dirty="0" smtClean="0"/>
              <a:t/>
            </a:r>
            <a:br>
              <a:rPr lang="en-CA" dirty="0" smtClean="0"/>
            </a:br>
            <a:r>
              <a:rPr lang="en-CA" sz="5300" b="1" dirty="0" smtClean="0"/>
              <a:t>Question-Answer Relationships</a:t>
            </a:r>
            <a:endParaRPr lang="en-CA" sz="5300" b="1" dirty="0"/>
          </a:p>
        </p:txBody>
      </p:sp>
      <p:sp>
        <p:nvSpPr>
          <p:cNvPr id="3" name="Content Placeholder 2"/>
          <p:cNvSpPr>
            <a:spLocks noGrp="1"/>
          </p:cNvSpPr>
          <p:nvPr>
            <p:ph idx="1"/>
          </p:nvPr>
        </p:nvSpPr>
        <p:spPr>
          <a:xfrm>
            <a:off x="228600" y="2286000"/>
            <a:ext cx="8534400" cy="3733800"/>
          </a:xfrm>
        </p:spPr>
        <p:txBody>
          <a:bodyPr>
            <a:normAutofit/>
          </a:bodyPr>
          <a:lstStyle/>
          <a:p>
            <a:pPr marL="404812" indent="0" algn="ctr">
              <a:spcBef>
                <a:spcPts val="1800"/>
              </a:spcBef>
              <a:buNone/>
            </a:pPr>
            <a:r>
              <a:rPr lang="en-CA" sz="4000" b="1" u="sng" dirty="0" smtClean="0">
                <a:latin typeface="+mj-lt"/>
              </a:rPr>
              <a:t>Develop</a:t>
            </a:r>
            <a:r>
              <a:rPr lang="en-CA" sz="4000" dirty="0" smtClean="0">
                <a:latin typeface="+mj-lt"/>
              </a:rPr>
              <a:t> </a:t>
            </a:r>
          </a:p>
          <a:p>
            <a:pPr marL="404812" indent="0" algn="ctr">
              <a:spcBef>
                <a:spcPts val="1800"/>
              </a:spcBef>
              <a:buNone/>
            </a:pPr>
            <a:r>
              <a:rPr lang="en-CA" sz="4000" b="1" dirty="0" smtClean="0">
                <a:latin typeface="+mj-lt"/>
              </a:rPr>
              <a:t>one each of the 4 types of </a:t>
            </a:r>
          </a:p>
          <a:p>
            <a:pPr marL="404812" indent="0" algn="ctr">
              <a:spcBef>
                <a:spcPts val="1800"/>
              </a:spcBef>
              <a:buNone/>
            </a:pPr>
            <a:r>
              <a:rPr lang="en-CA" sz="4000" b="1" u="sng" dirty="0" smtClean="0">
                <a:latin typeface="+mj-lt"/>
              </a:rPr>
              <a:t>Questions</a:t>
            </a:r>
          </a:p>
          <a:p>
            <a:pPr marL="404812" indent="0" algn="ctr">
              <a:spcBef>
                <a:spcPts val="1800"/>
              </a:spcBef>
              <a:buNone/>
            </a:pPr>
            <a:r>
              <a:rPr lang="en-CA" sz="4000" b="1" dirty="0" smtClean="0">
                <a:solidFill>
                  <a:srgbClr val="C00000"/>
                </a:solidFill>
                <a:effectLst>
                  <a:outerShdw blurRad="38100" dist="38100" dir="2700000" algn="tl">
                    <a:srgbClr val="000000">
                      <a:alpha val="43137"/>
                    </a:srgbClr>
                  </a:outerShdw>
                </a:effectLst>
                <a:latin typeface="+mj-lt"/>
              </a:rPr>
              <a:t>“Why </a:t>
            </a:r>
            <a:r>
              <a:rPr lang="en-CA" sz="4000" b="1" dirty="0">
                <a:solidFill>
                  <a:srgbClr val="C00000"/>
                </a:solidFill>
                <a:effectLst>
                  <a:outerShdw blurRad="38100" dist="38100" dir="2700000" algn="tl">
                    <a:srgbClr val="000000">
                      <a:alpha val="43137"/>
                    </a:srgbClr>
                  </a:outerShdw>
                </a:effectLst>
                <a:latin typeface="+mj-lt"/>
              </a:rPr>
              <a:t>teenagers find learning a drag”</a:t>
            </a:r>
          </a:p>
          <a:p>
            <a:pPr marL="404812" indent="0" algn="ctr">
              <a:spcBef>
                <a:spcPts val="2400"/>
              </a:spcBef>
              <a:buNone/>
            </a:pPr>
            <a:endParaRPr lang="en-CA" sz="4000" b="1" u="sng" dirty="0" smtClean="0">
              <a:latin typeface="+mj-lt"/>
            </a:endParaRPr>
          </a:p>
        </p:txBody>
      </p:sp>
    </p:spTree>
    <p:extLst>
      <p:ext uri="{BB962C8B-B14F-4D97-AF65-F5344CB8AC3E}">
        <p14:creationId xmlns:p14="http://schemas.microsoft.com/office/powerpoint/2010/main" val="302012949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500"/>
                            </p:stCondLst>
                            <p:childTnLst>
                              <p:par>
                                <p:cTn id="11" presetID="42"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3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pPr algn="ctr"/>
            <a:r>
              <a:rPr lang="en-CA" sz="4800" b="1" dirty="0" smtClean="0"/>
              <a:t>OUR QARs</a:t>
            </a:r>
            <a:endParaRPr lang="en-CA" sz="4800" b="1" dirty="0"/>
          </a:p>
        </p:txBody>
      </p:sp>
      <p:sp>
        <p:nvSpPr>
          <p:cNvPr id="3" name="Content Placeholder 2"/>
          <p:cNvSpPr>
            <a:spLocks noGrp="1"/>
          </p:cNvSpPr>
          <p:nvPr>
            <p:ph idx="1"/>
          </p:nvPr>
        </p:nvSpPr>
        <p:spPr>
          <a:xfrm>
            <a:off x="914400" y="1905000"/>
            <a:ext cx="7315200" cy="4191000"/>
          </a:xfrm>
        </p:spPr>
        <p:txBody>
          <a:bodyPr>
            <a:normAutofit/>
          </a:bodyPr>
          <a:lstStyle/>
          <a:p>
            <a:r>
              <a:rPr lang="en-CA" dirty="0" smtClean="0">
                <a:solidFill>
                  <a:srgbClr val="C00000"/>
                </a:solidFill>
                <a:latin typeface="+mj-lt"/>
              </a:rPr>
              <a:t>In the </a:t>
            </a:r>
            <a:r>
              <a:rPr lang="en-CA" b="1" dirty="0" smtClean="0">
                <a:solidFill>
                  <a:srgbClr val="C00000"/>
                </a:solidFill>
                <a:latin typeface="+mj-lt"/>
              </a:rPr>
              <a:t>Book</a:t>
            </a:r>
            <a:r>
              <a:rPr lang="en-CA" dirty="0" smtClean="0">
                <a:solidFill>
                  <a:srgbClr val="C00000"/>
                </a:solidFill>
                <a:latin typeface="+mj-lt"/>
              </a:rPr>
              <a:t>: </a:t>
            </a:r>
          </a:p>
          <a:p>
            <a:pPr lvl="1"/>
            <a:r>
              <a:rPr lang="en-CA" dirty="0" smtClean="0">
                <a:latin typeface="+mj-lt"/>
              </a:rPr>
              <a:t>What part of the brain is involved in learning?</a:t>
            </a:r>
          </a:p>
          <a:p>
            <a:r>
              <a:rPr lang="en-CA" dirty="0" smtClean="0">
                <a:solidFill>
                  <a:srgbClr val="C00000"/>
                </a:solidFill>
                <a:latin typeface="+mj-lt"/>
              </a:rPr>
              <a:t>In my </a:t>
            </a:r>
            <a:r>
              <a:rPr lang="en-CA" b="1" dirty="0" smtClean="0">
                <a:solidFill>
                  <a:srgbClr val="C00000"/>
                </a:solidFill>
                <a:latin typeface="+mj-lt"/>
              </a:rPr>
              <a:t>Head</a:t>
            </a:r>
            <a:r>
              <a:rPr lang="en-CA" dirty="0" smtClean="0">
                <a:solidFill>
                  <a:srgbClr val="C00000"/>
                </a:solidFill>
                <a:latin typeface="+mj-lt"/>
              </a:rPr>
              <a:t>: </a:t>
            </a:r>
          </a:p>
          <a:p>
            <a:pPr lvl="1"/>
            <a:r>
              <a:rPr lang="en-CA" dirty="0" smtClean="0">
                <a:latin typeface="+mj-lt"/>
              </a:rPr>
              <a:t>Can this explain (partly) my students’ attitudes and behaviours?</a:t>
            </a:r>
          </a:p>
          <a:p>
            <a:r>
              <a:rPr lang="en-CA" b="1" dirty="0" smtClean="0">
                <a:solidFill>
                  <a:srgbClr val="C00000"/>
                </a:solidFill>
                <a:latin typeface="+mj-lt"/>
              </a:rPr>
              <a:t>Think </a:t>
            </a:r>
            <a:r>
              <a:rPr lang="en-CA" dirty="0" smtClean="0">
                <a:solidFill>
                  <a:srgbClr val="C00000"/>
                </a:solidFill>
                <a:latin typeface="+mj-lt"/>
              </a:rPr>
              <a:t>and</a:t>
            </a:r>
            <a:r>
              <a:rPr lang="en-CA" b="1" dirty="0" smtClean="0">
                <a:solidFill>
                  <a:srgbClr val="C00000"/>
                </a:solidFill>
                <a:latin typeface="+mj-lt"/>
              </a:rPr>
              <a:t> Search</a:t>
            </a:r>
            <a:r>
              <a:rPr lang="en-CA" dirty="0" smtClean="0">
                <a:solidFill>
                  <a:srgbClr val="C00000"/>
                </a:solidFill>
                <a:latin typeface="+mj-lt"/>
              </a:rPr>
              <a:t>:</a:t>
            </a:r>
          </a:p>
          <a:p>
            <a:pPr lvl="1"/>
            <a:r>
              <a:rPr lang="en-CA" dirty="0" smtClean="0">
                <a:latin typeface="+mj-lt"/>
              </a:rPr>
              <a:t>How is the hippocampus involved in learning?</a:t>
            </a:r>
          </a:p>
          <a:p>
            <a:r>
              <a:rPr lang="en-CA" b="1" dirty="0" smtClean="0">
                <a:solidFill>
                  <a:srgbClr val="C00000"/>
                </a:solidFill>
                <a:latin typeface="+mj-lt"/>
              </a:rPr>
              <a:t>Author </a:t>
            </a:r>
            <a:r>
              <a:rPr lang="en-CA" dirty="0" smtClean="0">
                <a:solidFill>
                  <a:srgbClr val="C00000"/>
                </a:solidFill>
                <a:latin typeface="+mj-lt"/>
              </a:rPr>
              <a:t>and</a:t>
            </a:r>
            <a:r>
              <a:rPr lang="en-CA" b="1" dirty="0" smtClean="0">
                <a:solidFill>
                  <a:srgbClr val="C00000"/>
                </a:solidFill>
                <a:latin typeface="+mj-lt"/>
              </a:rPr>
              <a:t> Me</a:t>
            </a:r>
            <a:r>
              <a:rPr lang="en-CA" dirty="0" smtClean="0">
                <a:solidFill>
                  <a:srgbClr val="C00000"/>
                </a:solidFill>
                <a:latin typeface="+mj-lt"/>
              </a:rPr>
              <a:t>:</a:t>
            </a:r>
          </a:p>
          <a:p>
            <a:pPr lvl="1"/>
            <a:r>
              <a:rPr lang="en-CA" dirty="0" smtClean="0">
                <a:latin typeface="+mj-lt"/>
              </a:rPr>
              <a:t>Should I share this information with my students?</a:t>
            </a:r>
          </a:p>
        </p:txBody>
      </p:sp>
    </p:spTree>
    <p:extLst>
      <p:ext uri="{BB962C8B-B14F-4D97-AF65-F5344CB8AC3E}">
        <p14:creationId xmlns:p14="http://schemas.microsoft.com/office/powerpoint/2010/main" val="160474961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par>
                          <p:cTn id="10" fill="hold">
                            <p:stCondLst>
                              <p:cond delay="5000"/>
                            </p:stCondLst>
                            <p:childTnLst>
                              <p:par>
                                <p:cTn id="11" presetID="42"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3000"/>
                            </p:stCondLst>
                            <p:childTnLst>
                              <p:par>
                                <p:cTn id="23" presetID="42" presetClass="entr" presetSubtype="0" fill="hold" nodeType="afterEffect">
                                  <p:stCondLst>
                                    <p:cond delay="2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8000"/>
                            </p:stCondLst>
                            <p:childTnLst>
                              <p:par>
                                <p:cTn id="29" presetID="42" presetClass="entr" presetSubtype="0" fill="hold" nodeType="afterEffect">
                                  <p:stCondLst>
                                    <p:cond delay="2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3000"/>
                                        <p:tgtEl>
                                          <p:spTgt spid="3">
                                            <p:txEl>
                                              <p:pRg st="3" end="3"/>
                                            </p:txEl>
                                          </p:spTgt>
                                        </p:tgtEl>
                                      </p:cBhvr>
                                    </p:animEffect>
                                    <p:anim calcmode="lin" valueType="num">
                                      <p:cBhvr>
                                        <p:cTn id="3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3000"/>
                            </p:stCondLst>
                            <p:childTnLst>
                              <p:par>
                                <p:cTn id="35" presetID="42" presetClass="entr" presetSubtype="0" fill="hold" nodeType="afterEffect">
                                  <p:stCondLst>
                                    <p:cond delay="20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3000"/>
                                        <p:tgtEl>
                                          <p:spTgt spid="3">
                                            <p:txEl>
                                              <p:pRg st="4" end="4"/>
                                            </p:txEl>
                                          </p:spTgt>
                                        </p:tgtEl>
                                      </p:cBhvr>
                                    </p:animEffect>
                                    <p:anim calcmode="lin" valueType="num">
                                      <p:cBhvr>
                                        <p:cTn id="38"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8000"/>
                            </p:stCondLst>
                            <p:childTnLst>
                              <p:par>
                                <p:cTn id="41" presetID="42" presetClass="entr" presetSubtype="0" fill="hold" nodeType="afterEffect">
                                  <p:stCondLst>
                                    <p:cond delay="200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3000"/>
                                        <p:tgtEl>
                                          <p:spTgt spid="3">
                                            <p:txEl>
                                              <p:pRg st="5" end="5"/>
                                            </p:txEl>
                                          </p:spTgt>
                                        </p:tgtEl>
                                      </p:cBhvr>
                                    </p:animEffect>
                                    <p:anim calcmode="lin" valueType="num">
                                      <p:cBhvr>
                                        <p:cTn id="44"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3000"/>
                            </p:stCondLst>
                            <p:childTnLst>
                              <p:par>
                                <p:cTn id="47" presetID="42" presetClass="entr" presetSubtype="0" fill="hold" nodeType="afterEffect">
                                  <p:stCondLst>
                                    <p:cond delay="20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3000"/>
                                        <p:tgtEl>
                                          <p:spTgt spid="3">
                                            <p:txEl>
                                              <p:pRg st="6" end="6"/>
                                            </p:txEl>
                                          </p:spTgt>
                                        </p:tgtEl>
                                      </p:cBhvr>
                                    </p:animEffect>
                                    <p:anim calcmode="lin" valueType="num">
                                      <p:cBhvr>
                                        <p:cTn id="50"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38000"/>
                            </p:stCondLst>
                            <p:childTnLst>
                              <p:par>
                                <p:cTn id="53" presetID="42" presetClass="entr" presetSubtype="0" fill="hold" nodeType="afterEffect">
                                  <p:stCondLst>
                                    <p:cond delay="200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3000"/>
                                        <p:tgtEl>
                                          <p:spTgt spid="3">
                                            <p:txEl>
                                              <p:pRg st="7" end="7"/>
                                            </p:txEl>
                                          </p:spTgt>
                                        </p:tgtEl>
                                      </p:cBhvr>
                                    </p:animEffect>
                                    <p:anim calcmode="lin" valueType="num">
                                      <p:cBhvr>
                                        <p:cTn id="56"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3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trans="49000"/>
                    </a14:imgEffect>
                  </a14:imgLayer>
                </a14:imgProps>
              </a:ext>
              <a:ext uri="{28A0092B-C50C-407E-A947-70E740481C1C}">
                <a14:useLocalDpi xmlns:a14="http://schemas.microsoft.com/office/drawing/2010/main" val="0"/>
              </a:ext>
            </a:extLst>
          </a:blip>
          <a:stretch>
            <a:fillRect/>
          </a:stretch>
        </p:blipFill>
        <p:spPr>
          <a:xfrm>
            <a:off x="1371600" y="1338547"/>
            <a:ext cx="6400800" cy="4463399"/>
          </a:xfrm>
          <a:prstGeom prst="rect">
            <a:avLst/>
          </a:prstGeom>
        </p:spPr>
      </p:pic>
      <p:sp>
        <p:nvSpPr>
          <p:cNvPr id="2" name="Title 1"/>
          <p:cNvSpPr>
            <a:spLocks noGrp="1"/>
          </p:cNvSpPr>
          <p:nvPr>
            <p:ph type="title"/>
          </p:nvPr>
        </p:nvSpPr>
        <p:spPr>
          <a:xfrm>
            <a:off x="457200" y="685800"/>
            <a:ext cx="8229600" cy="704088"/>
          </a:xfrm>
        </p:spPr>
        <p:txBody>
          <a:bodyPr>
            <a:noAutofit/>
          </a:bodyPr>
          <a:lstStyle/>
          <a:p>
            <a:pPr algn="ctr"/>
            <a:r>
              <a:rPr lang="en-CA" sz="5400" b="1" dirty="0"/>
              <a:t>Diamante Poem </a:t>
            </a:r>
          </a:p>
        </p:txBody>
      </p:sp>
      <p:sp>
        <p:nvSpPr>
          <p:cNvPr id="3" name="Content Placeholder 2"/>
          <p:cNvSpPr>
            <a:spLocks noGrp="1"/>
          </p:cNvSpPr>
          <p:nvPr>
            <p:ph idx="1"/>
          </p:nvPr>
        </p:nvSpPr>
        <p:spPr>
          <a:xfrm>
            <a:off x="457200" y="1338547"/>
            <a:ext cx="8229600" cy="5290853"/>
          </a:xfrm>
        </p:spPr>
        <p:txBody>
          <a:bodyPr>
            <a:normAutofit fontScale="92500" lnSpcReduction="10000"/>
          </a:bodyPr>
          <a:lstStyle/>
          <a:p>
            <a:pPr marL="0" indent="0" algn="ctr">
              <a:buNone/>
            </a:pPr>
            <a:endParaRPr lang="en-CA" sz="1000" dirty="0" smtClean="0"/>
          </a:p>
          <a:p>
            <a:pPr marL="0" indent="0" algn="ctr">
              <a:lnSpc>
                <a:spcPct val="110000"/>
              </a:lnSpc>
              <a:spcBef>
                <a:spcPts val="600"/>
              </a:spcBef>
              <a:buNone/>
            </a:pPr>
            <a:r>
              <a:rPr lang="en-CA" sz="3600" b="1" dirty="0" smtClean="0">
                <a:latin typeface="+mj-lt"/>
              </a:rPr>
              <a:t>Reading</a:t>
            </a: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Informative Pleasurable</a:t>
            </a: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Stimulates Engrosses Compels</a:t>
            </a: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In a quiet place</a:t>
            </a: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Creates Persuades Satisfies</a:t>
            </a: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Challenging </a:t>
            </a:r>
            <a:r>
              <a:rPr lang="en-CA" sz="3600" dirty="0" err="1" smtClean="0">
                <a:effectLst>
                  <a:outerShdw blurRad="38100" dist="38100" dir="2700000" algn="tl">
                    <a:srgbClr val="000000">
                      <a:alpha val="43137"/>
                    </a:srgbClr>
                  </a:outerShdw>
                </a:effectLst>
                <a:latin typeface="+mj-lt"/>
              </a:rPr>
              <a:t>Stressless</a:t>
            </a:r>
            <a:endParaRPr lang="en-CA" sz="3600" dirty="0" smtClean="0">
              <a:effectLst>
                <a:outerShdw blurRad="38100" dist="38100" dir="2700000" algn="tl">
                  <a:srgbClr val="000000">
                    <a:alpha val="43137"/>
                  </a:srgbClr>
                </a:outerShdw>
              </a:effectLst>
              <a:latin typeface="+mj-lt"/>
            </a:endParaRPr>
          </a:p>
          <a:p>
            <a:pPr marL="0" indent="0" algn="ctr">
              <a:lnSpc>
                <a:spcPct val="110000"/>
              </a:lnSpc>
              <a:spcBef>
                <a:spcPts val="600"/>
              </a:spcBef>
              <a:buNone/>
            </a:pPr>
            <a:r>
              <a:rPr lang="en-CA" sz="3600" dirty="0" smtClean="0">
                <a:effectLst>
                  <a:outerShdw blurRad="38100" dist="38100" dir="2700000" algn="tl">
                    <a:srgbClr val="000000">
                      <a:alpha val="43137"/>
                    </a:srgbClr>
                  </a:outerShdw>
                </a:effectLst>
                <a:latin typeface="+mj-lt"/>
              </a:rPr>
              <a:t>Writing</a:t>
            </a:r>
          </a:p>
          <a:p>
            <a:pPr marL="0" indent="0">
              <a:buNone/>
            </a:pPr>
            <a:endParaRPr lang="en-CA" sz="1000" dirty="0" smtClean="0"/>
          </a:p>
          <a:p>
            <a:pPr marL="0" indent="0" algn="ctr">
              <a:buNone/>
            </a:pPr>
            <a:r>
              <a:rPr lang="en-CA" dirty="0" smtClean="0">
                <a:latin typeface="+mj-lt"/>
              </a:rPr>
              <a:t>Your Poem Topic</a:t>
            </a:r>
            <a:r>
              <a:rPr lang="en-CA" dirty="0" smtClean="0"/>
              <a:t>: </a:t>
            </a:r>
            <a:r>
              <a:rPr lang="en-CA" sz="3600" b="1" dirty="0" smtClean="0">
                <a:latin typeface="+mj-lt"/>
              </a:rPr>
              <a:t>MICE</a:t>
            </a:r>
            <a:endParaRPr lang="en-CA" sz="3600" b="1" dirty="0">
              <a:latin typeface="+mj-lt"/>
            </a:endParaRPr>
          </a:p>
        </p:txBody>
      </p:sp>
    </p:spTree>
    <p:extLst>
      <p:ext uri="{BB962C8B-B14F-4D97-AF65-F5344CB8AC3E}">
        <p14:creationId xmlns:p14="http://schemas.microsoft.com/office/powerpoint/2010/main" val="59786169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par>
                          <p:cTn id="10" fill="hold">
                            <p:stCondLst>
                              <p:cond delay="6000"/>
                            </p:stCondLst>
                            <p:childTnLst>
                              <p:par>
                                <p:cTn id="11" presetID="1" presetClass="entr" presetSubtype="0" fill="hold" nodeType="afterEffect">
                                  <p:stCondLst>
                                    <p:cond delay="2000"/>
                                  </p:stCondLst>
                                  <p:childTnLst>
                                    <p:set>
                                      <p:cBhvr>
                                        <p:cTn id="12" dur="1" fill="hold">
                                          <p:stCondLst>
                                            <p:cond delay="1999"/>
                                          </p:stCondLst>
                                        </p:cTn>
                                        <p:tgtEl>
                                          <p:spTgt spid="3">
                                            <p:txEl>
                                              <p:pRg st="1" end="1"/>
                                            </p:txEl>
                                          </p:spTgt>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3000"/>
                                  </p:stCondLst>
                                  <p:childTnLst>
                                    <p:set>
                                      <p:cBhvr>
                                        <p:cTn id="15" dur="1" fill="hold">
                                          <p:stCondLst>
                                            <p:cond delay="2999"/>
                                          </p:stCondLst>
                                        </p:cTn>
                                        <p:tgtEl>
                                          <p:spTgt spid="3">
                                            <p:txEl>
                                              <p:pRg st="2" end="2"/>
                                            </p:txEl>
                                          </p:spTgt>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nodeType="afterEffect">
                                  <p:stCondLst>
                                    <p:cond delay="3000"/>
                                  </p:stCondLst>
                                  <p:childTnLst>
                                    <p:set>
                                      <p:cBhvr>
                                        <p:cTn id="18" dur="1" fill="hold">
                                          <p:stCondLst>
                                            <p:cond delay="2999"/>
                                          </p:stCondLst>
                                        </p:cTn>
                                        <p:tgtEl>
                                          <p:spTgt spid="3">
                                            <p:txEl>
                                              <p:pRg st="3" end="3"/>
                                            </p:txEl>
                                          </p:spTgt>
                                        </p:tgtEl>
                                        <p:attrNameLst>
                                          <p:attrName>style.visibility</p:attrName>
                                        </p:attrNameLst>
                                      </p:cBhvr>
                                      <p:to>
                                        <p:strVal val="visible"/>
                                      </p:to>
                                    </p:set>
                                  </p:childTnLst>
                                </p:cTn>
                              </p:par>
                            </p:childTnLst>
                          </p:cTn>
                        </p:par>
                        <p:par>
                          <p:cTn id="19" fill="hold">
                            <p:stCondLst>
                              <p:cond delay="22000"/>
                            </p:stCondLst>
                            <p:childTnLst>
                              <p:par>
                                <p:cTn id="20" presetID="1" presetClass="entr" presetSubtype="0" fill="hold" nodeType="afterEffect">
                                  <p:stCondLst>
                                    <p:cond delay="3000"/>
                                  </p:stCondLst>
                                  <p:childTnLst>
                                    <p:set>
                                      <p:cBhvr>
                                        <p:cTn id="21" dur="1" fill="hold">
                                          <p:stCondLst>
                                            <p:cond delay="2999"/>
                                          </p:stCondLst>
                                        </p:cTn>
                                        <p:tgtEl>
                                          <p:spTgt spid="3">
                                            <p:txEl>
                                              <p:pRg st="4" end="4"/>
                                            </p:txEl>
                                          </p:spTgt>
                                        </p:tgtEl>
                                        <p:attrNameLst>
                                          <p:attrName>style.visibility</p:attrName>
                                        </p:attrNameLst>
                                      </p:cBhvr>
                                      <p:to>
                                        <p:strVal val="visible"/>
                                      </p:to>
                                    </p:set>
                                  </p:childTnLst>
                                </p:cTn>
                              </p:par>
                            </p:childTnLst>
                          </p:cTn>
                        </p:par>
                        <p:par>
                          <p:cTn id="22" fill="hold">
                            <p:stCondLst>
                              <p:cond delay="28000"/>
                            </p:stCondLst>
                            <p:childTnLst>
                              <p:par>
                                <p:cTn id="23" presetID="1" presetClass="entr" presetSubtype="0" fill="hold" nodeType="afterEffect">
                                  <p:stCondLst>
                                    <p:cond delay="3000"/>
                                  </p:stCondLst>
                                  <p:childTnLst>
                                    <p:set>
                                      <p:cBhvr>
                                        <p:cTn id="24" dur="1" fill="hold">
                                          <p:stCondLst>
                                            <p:cond delay="2999"/>
                                          </p:stCondLst>
                                        </p:cTn>
                                        <p:tgtEl>
                                          <p:spTgt spid="3">
                                            <p:txEl>
                                              <p:pRg st="5" end="5"/>
                                            </p:txEl>
                                          </p:spTgt>
                                        </p:tgtEl>
                                        <p:attrNameLst>
                                          <p:attrName>style.visibility</p:attrName>
                                        </p:attrNameLst>
                                      </p:cBhvr>
                                      <p:to>
                                        <p:strVal val="visible"/>
                                      </p:to>
                                    </p:set>
                                  </p:childTnLst>
                                </p:cTn>
                              </p:par>
                            </p:childTnLst>
                          </p:cTn>
                        </p:par>
                        <p:par>
                          <p:cTn id="25" fill="hold">
                            <p:stCondLst>
                              <p:cond delay="34000"/>
                            </p:stCondLst>
                            <p:childTnLst>
                              <p:par>
                                <p:cTn id="26" presetID="1" presetClass="entr" presetSubtype="0" fill="hold" nodeType="afterEffect">
                                  <p:stCondLst>
                                    <p:cond delay="3000"/>
                                  </p:stCondLst>
                                  <p:childTnLst>
                                    <p:set>
                                      <p:cBhvr>
                                        <p:cTn id="27" dur="1" fill="hold">
                                          <p:stCondLst>
                                            <p:cond delay="2999"/>
                                          </p:stCondLst>
                                        </p:cTn>
                                        <p:tgtEl>
                                          <p:spTgt spid="3">
                                            <p:txEl>
                                              <p:pRg st="6" end="6"/>
                                            </p:txEl>
                                          </p:spTgt>
                                        </p:tgtEl>
                                        <p:attrNameLst>
                                          <p:attrName>style.visibility</p:attrName>
                                        </p:attrNameLst>
                                      </p:cBhvr>
                                      <p:to>
                                        <p:strVal val="visible"/>
                                      </p:to>
                                    </p:set>
                                  </p:childTnLst>
                                </p:cTn>
                              </p:par>
                            </p:childTnLst>
                          </p:cTn>
                        </p:par>
                        <p:par>
                          <p:cTn id="28" fill="hold">
                            <p:stCondLst>
                              <p:cond delay="40000"/>
                            </p:stCondLst>
                            <p:childTnLst>
                              <p:par>
                                <p:cTn id="29" presetID="1" presetClass="entr" presetSubtype="0" fill="hold" nodeType="afterEffect">
                                  <p:stCondLst>
                                    <p:cond delay="3000"/>
                                  </p:stCondLst>
                                  <p:childTnLst>
                                    <p:set>
                                      <p:cBhvr>
                                        <p:cTn id="30" dur="1" fill="hold">
                                          <p:stCondLst>
                                            <p:cond delay="2999"/>
                                          </p:stCondLst>
                                        </p:cTn>
                                        <p:tgtEl>
                                          <p:spTgt spid="3">
                                            <p:txEl>
                                              <p:pRg st="7" end="7"/>
                                            </p:txEl>
                                          </p:spTgt>
                                        </p:tgtEl>
                                        <p:attrNameLst>
                                          <p:attrName>style.visibility</p:attrName>
                                        </p:attrNameLst>
                                      </p:cBhvr>
                                      <p:to>
                                        <p:strVal val="visible"/>
                                      </p:to>
                                    </p:set>
                                  </p:childTnLst>
                                </p:cTn>
                              </p:par>
                            </p:childTnLst>
                          </p:cTn>
                        </p:par>
                        <p:par>
                          <p:cTn id="31" fill="hold">
                            <p:stCondLst>
                              <p:cond delay="46000"/>
                            </p:stCondLst>
                            <p:childTnLst>
                              <p:par>
                                <p:cTn id="32" presetID="2" presetClass="entr" presetSubtype="8" fill="hold" nodeType="afterEffect">
                                  <p:stCondLst>
                                    <p:cond delay="500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3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5" dur="3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743712"/>
          </a:xfrm>
        </p:spPr>
        <p:txBody>
          <a:bodyPr>
            <a:noAutofit/>
          </a:bodyPr>
          <a:lstStyle/>
          <a:p>
            <a:pPr algn="ctr"/>
            <a:r>
              <a:rPr lang="en-CA" sz="5400" b="1" dirty="0"/>
              <a:t>Compare and Contrast</a:t>
            </a:r>
          </a:p>
        </p:txBody>
      </p:sp>
      <p:sp>
        <p:nvSpPr>
          <p:cNvPr id="3" name="Content Placeholder 2"/>
          <p:cNvSpPr>
            <a:spLocks noGrp="1"/>
          </p:cNvSpPr>
          <p:nvPr>
            <p:ph idx="1"/>
          </p:nvPr>
        </p:nvSpPr>
        <p:spPr>
          <a:xfrm>
            <a:off x="457200" y="1600200"/>
            <a:ext cx="8229600" cy="4724400"/>
          </a:xfrm>
        </p:spPr>
        <p:txBody>
          <a:bodyPr/>
          <a:lstStyle/>
          <a:p>
            <a:pPr marL="0" indent="0">
              <a:buNone/>
            </a:pPr>
            <a:r>
              <a:rPr lang="en-CA" dirty="0" smtClean="0">
                <a:latin typeface="+mj-lt"/>
              </a:rPr>
              <a:t>Use the worksheet to compare and contrast your ideas of the characteristics of City Mice and Country Mice</a:t>
            </a:r>
          </a:p>
          <a:p>
            <a:pPr marL="0" indent="0">
              <a:buNone/>
            </a:pPr>
            <a:r>
              <a:rPr lang="en-CA" dirty="0" smtClean="0">
                <a:latin typeface="+mj-lt"/>
              </a:rPr>
              <a:t>You can also use </a:t>
            </a:r>
            <a:r>
              <a:rPr lang="en-CA" dirty="0" smtClean="0">
                <a:solidFill>
                  <a:schemeClr val="tx2"/>
                </a:solidFill>
                <a:latin typeface="+mj-lt"/>
              </a:rPr>
              <a:t>S</a:t>
            </a:r>
            <a:r>
              <a:rPr lang="en-CA" b="1" dirty="0" smtClean="0">
                <a:solidFill>
                  <a:schemeClr val="tx2"/>
                </a:solidFill>
                <a:latin typeface="+mj-lt"/>
              </a:rPr>
              <a:t>imilarities &amp; Differences </a:t>
            </a:r>
            <a:r>
              <a:rPr lang="en-CA" dirty="0" smtClean="0">
                <a:latin typeface="+mj-lt"/>
              </a:rPr>
              <a:t>using a matrix:</a:t>
            </a:r>
            <a:endParaRPr lang="en-CA" dirty="0">
              <a:latin typeface="+mj-lt"/>
            </a:endParaRPr>
          </a:p>
        </p:txBody>
      </p:sp>
      <p:graphicFrame>
        <p:nvGraphicFramePr>
          <p:cNvPr id="4" name="Diagram 3"/>
          <p:cNvGraphicFramePr/>
          <p:nvPr>
            <p:extLst>
              <p:ext uri="{D42A27DB-BD31-4B8C-83A1-F6EECF244321}">
                <p14:modId xmlns:p14="http://schemas.microsoft.com/office/powerpoint/2010/main" val="482013042"/>
              </p:ext>
            </p:extLst>
          </p:nvPr>
        </p:nvGraphicFramePr>
        <p:xfrm>
          <a:off x="2057400" y="3352800"/>
          <a:ext cx="4572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6022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 presetClass="entr" presetSubtype="0" fill="hold" grpId="0" nodeType="afterEffect">
                                  <p:stCondLst>
                                    <p:cond delay="1500"/>
                                  </p:stCondLst>
                                  <p:childTnLst>
                                    <p:set>
                                      <p:cBhvr>
                                        <p:cTn id="12" dur="1" fill="hold">
                                          <p:stCondLst>
                                            <p:cond delay="2499"/>
                                          </p:stCondLst>
                                        </p:cTn>
                                        <p:tgtEl>
                                          <p:spTgt spid="3">
                                            <p:txEl>
                                              <p:pRg st="0" end="0"/>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5000"/>
                                  </p:stCondLst>
                                  <p:childTnLst>
                                    <p:set>
                                      <p:cBhvr>
                                        <p:cTn id="15" dur="1" fill="hold">
                                          <p:stCondLst>
                                            <p:cond delay="3999"/>
                                          </p:stCondLst>
                                        </p:cTn>
                                        <p:tgtEl>
                                          <p:spTgt spid="3">
                                            <p:txEl>
                                              <p:pRg st="1" end="1"/>
                                            </p:txEl>
                                          </p:spTgt>
                                        </p:tgtEl>
                                        <p:attrNameLst>
                                          <p:attrName>style.visibility</p:attrName>
                                        </p:attrNameLst>
                                      </p:cBhvr>
                                      <p:to>
                                        <p:strVal val="visible"/>
                                      </p:to>
                                    </p:set>
                                  </p:childTnLst>
                                </p:cTn>
                              </p:par>
                            </p:childTnLst>
                          </p:cTn>
                        </p:par>
                        <p:par>
                          <p:cTn id="16" fill="hold">
                            <p:stCondLst>
                              <p:cond delay="15000"/>
                            </p:stCondLst>
                            <p:childTnLst>
                              <p:par>
                                <p:cTn id="17" presetID="1" presetClass="entr" presetSubtype="0" fill="hold" grpId="0" nodeType="afterEffect">
                                  <p:stCondLst>
                                    <p:cond delay="2000"/>
                                  </p:stCondLst>
                                  <p:childTnLst>
                                    <p:set>
                                      <p:cBhvr>
                                        <p:cTn id="18" dur="1" fill="hold">
                                          <p:stCondLst>
                                            <p:cond delay="2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486912"/>
          </a:xfrm>
        </p:spPr>
        <p:txBody>
          <a:bodyPr anchor="t">
            <a:normAutofit/>
          </a:bodyPr>
          <a:lstStyle/>
          <a:p>
            <a:pPr algn="ctr">
              <a:spcBef>
                <a:spcPts val="1200"/>
              </a:spcBef>
            </a:pPr>
            <a:r>
              <a:rPr lang="en-CA" i="1" dirty="0" smtClean="0"/>
              <a:t>The City Mouse and the Country Mouse</a:t>
            </a:r>
            <a:r>
              <a:rPr lang="en-CA" dirty="0" smtClean="0"/>
              <a:t/>
            </a:r>
            <a:br>
              <a:rPr lang="en-CA" dirty="0" smtClean="0"/>
            </a:br>
            <a:endParaRPr lang="en-CA" dirty="0"/>
          </a:p>
        </p:txBody>
      </p:sp>
      <p:sp>
        <p:nvSpPr>
          <p:cNvPr id="3" name="TextBox 2"/>
          <p:cNvSpPr txBox="1"/>
          <p:nvPr/>
        </p:nvSpPr>
        <p:spPr>
          <a:xfrm>
            <a:off x="533400" y="5292298"/>
            <a:ext cx="8077200" cy="830997"/>
          </a:xfrm>
          <a:prstGeom prst="rect">
            <a:avLst/>
          </a:prstGeom>
          <a:noFill/>
        </p:spPr>
        <p:txBody>
          <a:bodyPr wrap="square" rtlCol="0">
            <a:spAutoFit/>
          </a:bodyPr>
          <a:lstStyle/>
          <a:p>
            <a:pPr algn="ctr"/>
            <a:r>
              <a:rPr lang="en-CA" sz="2400" dirty="0" smtClean="0">
                <a:latin typeface="+mj-lt"/>
              </a:rPr>
              <a:t>An Ancient Fable from </a:t>
            </a:r>
            <a:r>
              <a:rPr lang="en-CA" sz="2400" u="sng" dirty="0" smtClean="0">
                <a:latin typeface="+mj-lt"/>
              </a:rPr>
              <a:t>Aesop’s ABC </a:t>
            </a:r>
            <a:r>
              <a:rPr lang="en-CA" sz="2400" dirty="0" smtClean="0">
                <a:latin typeface="+mj-lt"/>
              </a:rPr>
              <a:t>compiled by Heather Forest </a:t>
            </a:r>
            <a:r>
              <a:rPr lang="en-CA" sz="2400" dirty="0" smtClean="0">
                <a:solidFill>
                  <a:srgbClr val="002060"/>
                </a:solidFill>
                <a:latin typeface="+mj-lt"/>
              </a:rPr>
              <a:t>http://www.storyarts.org </a:t>
            </a:r>
            <a:endParaRPr lang="en-CA" sz="2400" dirty="0">
              <a:solidFill>
                <a:srgbClr val="00206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12" y="2667000"/>
            <a:ext cx="1312888" cy="24218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845966"/>
            <a:ext cx="2431193" cy="2107034"/>
          </a:xfrm>
          <a:prstGeom prst="rect">
            <a:avLst/>
          </a:prstGeom>
        </p:spPr>
      </p:pic>
      <p:sp>
        <p:nvSpPr>
          <p:cNvPr id="6" name="TextBox 5"/>
          <p:cNvSpPr txBox="1"/>
          <p:nvPr/>
        </p:nvSpPr>
        <p:spPr>
          <a:xfrm>
            <a:off x="1049312" y="838200"/>
            <a:ext cx="6723088" cy="923330"/>
          </a:xfrm>
          <a:prstGeom prst="rect">
            <a:avLst/>
          </a:prstGeom>
          <a:noFill/>
        </p:spPr>
        <p:txBody>
          <a:bodyPr wrap="square" rtlCol="0">
            <a:spAutoFit/>
          </a:bodyPr>
          <a:lstStyle/>
          <a:p>
            <a:pPr algn="ctr"/>
            <a:r>
              <a:rPr lang="en-CA" sz="5400" b="1" dirty="0">
                <a:solidFill>
                  <a:srgbClr val="04617B"/>
                </a:solidFill>
                <a:latin typeface="Calibri"/>
                <a:ea typeface="+mj-ea"/>
                <a:cs typeface="+mj-cs"/>
              </a:rPr>
              <a:t>A READ ALOUD:</a:t>
            </a:r>
            <a:endParaRPr lang="en-CA" dirty="0"/>
          </a:p>
        </p:txBody>
      </p:sp>
    </p:spTree>
    <p:extLst>
      <p:ext uri="{BB962C8B-B14F-4D97-AF65-F5344CB8AC3E}">
        <p14:creationId xmlns:p14="http://schemas.microsoft.com/office/powerpoint/2010/main" val="385174104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0" fill="hold"/>
                                        <p:tgtEl>
                                          <p:spTgt spid="6"/>
                                        </p:tgtEl>
                                        <p:attrNameLst>
                                          <p:attrName>ppt_w</p:attrName>
                                        </p:attrNameLst>
                                      </p:cBhvr>
                                      <p:tavLst>
                                        <p:tav tm="0">
                                          <p:val>
                                            <p:fltVal val="0"/>
                                          </p:val>
                                        </p:tav>
                                        <p:tav tm="100000">
                                          <p:val>
                                            <p:strVal val="#ppt_w"/>
                                          </p:val>
                                        </p:tav>
                                      </p:tavLst>
                                    </p:anim>
                                    <p:anim calcmode="lin" valueType="num">
                                      <p:cBhvr>
                                        <p:cTn id="8" dur="4000" fill="hold"/>
                                        <p:tgtEl>
                                          <p:spTgt spid="6"/>
                                        </p:tgtEl>
                                        <p:attrNameLst>
                                          <p:attrName>ppt_h</p:attrName>
                                        </p:attrNameLst>
                                      </p:cBhvr>
                                      <p:tavLst>
                                        <p:tav tm="0">
                                          <p:val>
                                            <p:fltVal val="0"/>
                                          </p:val>
                                        </p:tav>
                                        <p:tav tm="100000">
                                          <p:val>
                                            <p:strVal val="#ppt_h"/>
                                          </p:val>
                                        </p:tav>
                                      </p:tavLst>
                                    </p:anim>
                                    <p:animEffect transition="in" filter="fade">
                                      <p:cBhvr>
                                        <p:cTn id="9" dur="4000"/>
                                        <p:tgtEl>
                                          <p:spTgt spid="6"/>
                                        </p:tgtEl>
                                      </p:cBhvr>
                                    </p:animEffect>
                                  </p:childTnLst>
                                </p:cTn>
                              </p:par>
                            </p:childTnLst>
                          </p:cTn>
                        </p:par>
                        <p:par>
                          <p:cTn id="10" fill="hold">
                            <p:stCondLst>
                              <p:cond delay="4000"/>
                            </p:stCondLst>
                            <p:childTnLst>
                              <p:par>
                                <p:cTn id="11" presetID="53" presetClass="entr" presetSubtype="16" fill="hold" grpId="0" nodeType="afterEffect">
                                  <p:stCondLst>
                                    <p:cond delay="3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Effect transition="in" filter="fade">
                                      <p:cBhvr>
                                        <p:cTn id="15" dur="3000"/>
                                        <p:tgtEl>
                                          <p:spTgt spid="2"/>
                                        </p:tgtEl>
                                      </p:cBhvr>
                                    </p:animEffect>
                                  </p:childTnLst>
                                </p:cTn>
                              </p:par>
                            </p:childTnLst>
                          </p:cTn>
                        </p:par>
                        <p:par>
                          <p:cTn id="16" fill="hold">
                            <p:stCondLst>
                              <p:cond delay="10000"/>
                            </p:stCondLst>
                            <p:childTnLst>
                              <p:par>
                                <p:cTn id="17" presetID="1" presetClass="entr" presetSubtype="0" fill="hold" nodeType="afterEffect">
                                  <p:stCondLst>
                                    <p:cond delay="3000"/>
                                  </p:stCondLst>
                                  <p:childTnLst>
                                    <p:set>
                                      <p:cBhvr>
                                        <p:cTn id="18" dur="1" fill="hold">
                                          <p:stCondLst>
                                            <p:cond delay="1999"/>
                                          </p:stCondLst>
                                        </p:cTn>
                                        <p:tgtEl>
                                          <p:spTgt spid="4"/>
                                        </p:tgtEl>
                                        <p:attrNameLst>
                                          <p:attrName>style.visibility</p:attrName>
                                        </p:attrNameLst>
                                      </p:cBhvr>
                                      <p:to>
                                        <p:strVal val="visible"/>
                                      </p:to>
                                    </p:set>
                                  </p:childTnLst>
                                </p:cTn>
                              </p:par>
                            </p:childTnLst>
                          </p:cTn>
                        </p:par>
                        <p:par>
                          <p:cTn id="19" fill="hold">
                            <p:stCondLst>
                              <p:cond delay="15000"/>
                            </p:stCondLst>
                            <p:childTnLst>
                              <p:par>
                                <p:cTn id="20" presetID="26" presetClass="entr" presetSubtype="0" fill="hold" nodeType="after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870">
                                          <p:stCondLst>
                                            <p:cond delay="0"/>
                                          </p:stCondLst>
                                        </p:cTn>
                                        <p:tgtEl>
                                          <p:spTgt spid="5"/>
                                        </p:tgtEl>
                                      </p:cBhvr>
                                    </p:animEffect>
                                    <p:anim calcmode="lin" valueType="num">
                                      <p:cBhvr>
                                        <p:cTn id="2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28" dur="39">
                                          <p:stCondLst>
                                            <p:cond delay="975"/>
                                          </p:stCondLst>
                                        </p:cTn>
                                        <p:tgtEl>
                                          <p:spTgt spid="5"/>
                                        </p:tgtEl>
                                      </p:cBhvr>
                                      <p:to x="100000" y="60000"/>
                                    </p:animScale>
                                    <p:animScale>
                                      <p:cBhvr>
                                        <p:cTn id="29" dur="249" decel="50000">
                                          <p:stCondLst>
                                            <p:cond delay="1014"/>
                                          </p:stCondLst>
                                        </p:cTn>
                                        <p:tgtEl>
                                          <p:spTgt spid="5"/>
                                        </p:tgtEl>
                                      </p:cBhvr>
                                      <p:to x="100000" y="100000"/>
                                    </p:animScale>
                                    <p:animScale>
                                      <p:cBhvr>
                                        <p:cTn id="30" dur="39">
                                          <p:stCondLst>
                                            <p:cond delay="1968"/>
                                          </p:stCondLst>
                                        </p:cTn>
                                        <p:tgtEl>
                                          <p:spTgt spid="5"/>
                                        </p:tgtEl>
                                      </p:cBhvr>
                                      <p:to x="100000" y="80000"/>
                                    </p:animScale>
                                    <p:animScale>
                                      <p:cBhvr>
                                        <p:cTn id="31" dur="249" decel="50000">
                                          <p:stCondLst>
                                            <p:cond delay="2007"/>
                                          </p:stCondLst>
                                        </p:cTn>
                                        <p:tgtEl>
                                          <p:spTgt spid="5"/>
                                        </p:tgtEl>
                                      </p:cBhvr>
                                      <p:to x="100000" y="100000"/>
                                    </p:animScale>
                                    <p:animScale>
                                      <p:cBhvr>
                                        <p:cTn id="32" dur="39">
                                          <p:stCondLst>
                                            <p:cond delay="2463"/>
                                          </p:stCondLst>
                                        </p:cTn>
                                        <p:tgtEl>
                                          <p:spTgt spid="5"/>
                                        </p:tgtEl>
                                      </p:cBhvr>
                                      <p:to x="100000" y="90000"/>
                                    </p:animScale>
                                    <p:animScale>
                                      <p:cBhvr>
                                        <p:cTn id="33" dur="249" decel="50000">
                                          <p:stCondLst>
                                            <p:cond delay="2502"/>
                                          </p:stCondLst>
                                        </p:cTn>
                                        <p:tgtEl>
                                          <p:spTgt spid="5"/>
                                        </p:tgtEl>
                                      </p:cBhvr>
                                      <p:to x="100000" y="100000"/>
                                    </p:animScale>
                                    <p:animScale>
                                      <p:cBhvr>
                                        <p:cTn id="34" dur="39">
                                          <p:stCondLst>
                                            <p:cond delay="2712"/>
                                          </p:stCondLst>
                                        </p:cTn>
                                        <p:tgtEl>
                                          <p:spTgt spid="5"/>
                                        </p:tgtEl>
                                      </p:cBhvr>
                                      <p:to x="100000" y="95000"/>
                                    </p:animScale>
                                    <p:animScale>
                                      <p:cBhvr>
                                        <p:cTn id="35" dur="249" decel="50000">
                                          <p:stCondLst>
                                            <p:cond delay="2751"/>
                                          </p:stCondLst>
                                        </p:cTn>
                                        <p:tgtEl>
                                          <p:spTgt spid="5"/>
                                        </p:tgtEl>
                                      </p:cBhvr>
                                      <p:to x="100000" y="100000"/>
                                    </p:animScale>
                                  </p:childTnLst>
                                </p:cTn>
                              </p:par>
                            </p:childTnLst>
                          </p:cTn>
                        </p:par>
                        <p:par>
                          <p:cTn id="36" fill="hold">
                            <p:stCondLst>
                              <p:cond delay="21000"/>
                            </p:stCondLst>
                            <p:childTnLst>
                              <p:par>
                                <p:cTn id="37" presetID="2" presetClass="entr" presetSubtype="2" fill="hold" grpId="0" nodeType="afterEffect">
                                  <p:stCondLst>
                                    <p:cond delay="20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2000" fill="hold"/>
                                        <p:tgtEl>
                                          <p:spTgt spid="3"/>
                                        </p:tgtEl>
                                        <p:attrNameLst>
                                          <p:attrName>ppt_x</p:attrName>
                                        </p:attrNameLst>
                                      </p:cBhvr>
                                      <p:tavLst>
                                        <p:tav tm="0">
                                          <p:val>
                                            <p:strVal val="1+#ppt_w/2"/>
                                          </p:val>
                                        </p:tav>
                                        <p:tav tm="100000">
                                          <p:val>
                                            <p:strVal val="#ppt_x"/>
                                          </p:val>
                                        </p:tav>
                                      </p:tavLst>
                                    </p:anim>
                                    <p:anim calcmode="lin" valueType="num">
                                      <p:cBhvr additive="base">
                                        <p:cTn id="4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704088"/>
          </a:xfrm>
        </p:spPr>
        <p:txBody>
          <a:bodyPr>
            <a:noAutofit/>
          </a:bodyPr>
          <a:lstStyle/>
          <a:p>
            <a:pPr algn="ctr"/>
            <a:r>
              <a:rPr lang="en-CA" sz="5400" b="1" dirty="0" smtClean="0"/>
              <a:t>Shape Poem</a:t>
            </a:r>
            <a:endParaRPr lang="en-CA" sz="5400" b="1" dirty="0"/>
          </a:p>
        </p:txBody>
      </p:sp>
      <p:sp>
        <p:nvSpPr>
          <p:cNvPr id="3" name="Content Placeholder 2"/>
          <p:cNvSpPr>
            <a:spLocks noGrp="1"/>
          </p:cNvSpPr>
          <p:nvPr>
            <p:ph idx="1"/>
          </p:nvPr>
        </p:nvSpPr>
        <p:spPr>
          <a:xfrm>
            <a:off x="495300" y="1935480"/>
            <a:ext cx="8153400" cy="4389120"/>
          </a:xfrm>
          <a:ln w="19050">
            <a:solidFill>
              <a:schemeClr val="bg1"/>
            </a:solidFill>
          </a:ln>
        </p:spPr>
        <p:txBody>
          <a:bodyPr/>
          <a:lstStyle/>
          <a:p>
            <a:pPr marL="0" indent="0">
              <a:buNone/>
            </a:pPr>
            <a:r>
              <a:rPr lang="en-CA" dirty="0" smtClean="0">
                <a:latin typeface="+mj-lt"/>
              </a:rPr>
              <a:t>Each member of your group chooses a different one of the following to create a shape poem:</a:t>
            </a:r>
          </a:p>
          <a:p>
            <a:pPr marL="0" indent="0">
              <a:buNone/>
            </a:pPr>
            <a:endParaRPr lang="en-CA" sz="800" dirty="0" smtClean="0">
              <a:latin typeface="+mj-lt"/>
            </a:endParaRPr>
          </a:p>
          <a:p>
            <a:pPr marL="0" indent="0">
              <a:buNone/>
            </a:pPr>
            <a:r>
              <a:rPr lang="en-CA" dirty="0" smtClean="0">
                <a:latin typeface="+mj-lt"/>
              </a:rPr>
              <a:t> </a:t>
            </a:r>
            <a:r>
              <a:rPr lang="en-CA" dirty="0" smtClean="0">
                <a:solidFill>
                  <a:srgbClr val="C00000"/>
                </a:solidFill>
                <a:effectLst>
                  <a:outerShdw blurRad="38100" dist="38100" dir="2700000" algn="tl">
                    <a:srgbClr val="000000">
                      <a:alpha val="43137"/>
                    </a:srgbClr>
                  </a:outerShdw>
                </a:effectLst>
                <a:latin typeface="+mj-lt"/>
              </a:rPr>
              <a:t>Group 1</a:t>
            </a:r>
            <a:r>
              <a:rPr lang="en-CA" dirty="0" smtClean="0">
                <a:effectLst>
                  <a:outerShdw blurRad="38100" dist="38100" dir="2700000" algn="tl">
                    <a:srgbClr val="000000">
                      <a:alpha val="43137"/>
                    </a:srgbClr>
                  </a:outerShdw>
                </a:effectLst>
                <a:latin typeface="+mj-lt"/>
              </a:rPr>
              <a:t>    </a:t>
            </a:r>
            <a:r>
              <a:rPr lang="en-CA" b="1" dirty="0" smtClean="0">
                <a:solidFill>
                  <a:srgbClr val="FFC000"/>
                </a:solidFill>
                <a:effectLst>
                  <a:outerShdw blurRad="38100" dist="38100" dir="2700000" algn="tl">
                    <a:srgbClr val="000000">
                      <a:alpha val="43137"/>
                    </a:srgbClr>
                  </a:outerShdw>
                </a:effectLst>
                <a:latin typeface="+mj-lt"/>
              </a:rPr>
              <a:t>Group 2</a:t>
            </a:r>
            <a:r>
              <a:rPr lang="en-CA" dirty="0" smtClean="0">
                <a:effectLst>
                  <a:outerShdw blurRad="38100" dist="38100" dir="2700000" algn="tl">
                    <a:srgbClr val="000000">
                      <a:alpha val="43137"/>
                    </a:srgbClr>
                  </a:outerShdw>
                </a:effectLst>
                <a:latin typeface="+mj-lt"/>
              </a:rPr>
              <a:t>    </a:t>
            </a:r>
            <a:r>
              <a:rPr lang="en-CA" dirty="0" smtClean="0">
                <a:solidFill>
                  <a:srgbClr val="22461A"/>
                </a:solidFill>
                <a:effectLst>
                  <a:outerShdw blurRad="38100" dist="38100" dir="2700000" algn="tl">
                    <a:srgbClr val="000000">
                      <a:alpha val="43137"/>
                    </a:srgbClr>
                  </a:outerShdw>
                </a:effectLst>
                <a:latin typeface="+mj-lt"/>
              </a:rPr>
              <a:t>Group 3</a:t>
            </a:r>
            <a:r>
              <a:rPr lang="en-CA" dirty="0" smtClean="0">
                <a:effectLst>
                  <a:outerShdw blurRad="38100" dist="38100" dir="2700000" algn="tl">
                    <a:srgbClr val="000000">
                      <a:alpha val="43137"/>
                    </a:srgbClr>
                  </a:outerShdw>
                </a:effectLst>
                <a:latin typeface="+mj-lt"/>
              </a:rPr>
              <a:t>     </a:t>
            </a:r>
            <a:r>
              <a:rPr lang="en-CA" dirty="0" smtClean="0">
                <a:solidFill>
                  <a:srgbClr val="002060"/>
                </a:solidFill>
                <a:effectLst>
                  <a:outerShdw blurRad="38100" dist="38100" dir="2700000" algn="tl">
                    <a:srgbClr val="000000">
                      <a:alpha val="43137"/>
                    </a:srgbClr>
                  </a:outerShdw>
                </a:effectLst>
                <a:latin typeface="+mj-lt"/>
              </a:rPr>
              <a:t>Group 4</a:t>
            </a:r>
            <a:r>
              <a:rPr lang="en-CA" dirty="0" smtClean="0">
                <a:effectLst>
                  <a:outerShdw blurRad="38100" dist="38100" dir="2700000" algn="tl">
                    <a:srgbClr val="000000">
                      <a:alpha val="43137"/>
                    </a:srgbClr>
                  </a:outerShdw>
                </a:effectLst>
                <a:latin typeface="+mj-lt"/>
              </a:rPr>
              <a:t>    </a:t>
            </a:r>
            <a:r>
              <a:rPr lang="en-CA" dirty="0" smtClean="0">
                <a:solidFill>
                  <a:srgbClr val="7C2B06"/>
                </a:solidFill>
                <a:effectLst>
                  <a:outerShdw blurRad="38100" dist="38100" dir="2700000" algn="tl">
                    <a:srgbClr val="000000">
                      <a:alpha val="43137"/>
                    </a:srgbClr>
                  </a:outerShdw>
                </a:effectLst>
                <a:latin typeface="+mj-lt"/>
              </a:rPr>
              <a:t>Group 5</a:t>
            </a:r>
          </a:p>
          <a:p>
            <a:pPr marL="0" indent="0">
              <a:buNone/>
            </a:pPr>
            <a:endParaRPr lang="en-CA" sz="1000" dirty="0">
              <a:latin typeface="+mj-lt"/>
            </a:endParaRPr>
          </a:p>
          <a:p>
            <a:r>
              <a:rPr lang="en-CA" dirty="0" smtClean="0">
                <a:latin typeface="+mj-lt"/>
              </a:rPr>
              <a:t>Frog		bear	</a:t>
            </a:r>
            <a:r>
              <a:rPr lang="en-CA" dirty="0">
                <a:latin typeface="+mj-lt"/>
              </a:rPr>
              <a:t> </a:t>
            </a:r>
            <a:r>
              <a:rPr lang="en-CA" dirty="0" smtClean="0">
                <a:latin typeface="+mj-lt"/>
              </a:rPr>
              <a:t>  bananas	flower	       pond</a:t>
            </a:r>
          </a:p>
          <a:p>
            <a:r>
              <a:rPr lang="en-CA" dirty="0" smtClean="0">
                <a:latin typeface="+mj-lt"/>
              </a:rPr>
              <a:t>Hornbill	rabbit     milk		pear	       armadillo</a:t>
            </a:r>
          </a:p>
          <a:p>
            <a:r>
              <a:rPr lang="en-CA" dirty="0" smtClean="0">
                <a:latin typeface="+mj-lt"/>
              </a:rPr>
              <a:t>Monkey	cow	    carrot	egg	       leaf</a:t>
            </a:r>
          </a:p>
          <a:p>
            <a:r>
              <a:rPr lang="en-CA" dirty="0" smtClean="0">
                <a:latin typeface="+mj-lt"/>
              </a:rPr>
              <a:t>Lizard	snake	    cheese 	bean	       root</a:t>
            </a:r>
          </a:p>
          <a:p>
            <a:r>
              <a:rPr lang="en-CA" dirty="0" smtClean="0">
                <a:latin typeface="+mj-lt"/>
              </a:rPr>
              <a:t>Mouse 	cat	    rice		potato       raindrop</a:t>
            </a:r>
            <a:endParaRPr lang="en-CA" dirty="0">
              <a:latin typeface="+mj-lt"/>
            </a:endParaRPr>
          </a:p>
        </p:txBody>
      </p:sp>
    </p:spTree>
    <p:extLst>
      <p:ext uri="{BB962C8B-B14F-4D97-AF65-F5344CB8AC3E}">
        <p14:creationId xmlns:p14="http://schemas.microsoft.com/office/powerpoint/2010/main" val="270565640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 presetClass="entr" presetSubtype="0" fill="hold" grpId="0" nodeType="afterEffect">
                                  <p:stCondLst>
                                    <p:cond delay="2000"/>
                                  </p:stCondLst>
                                  <p:childTnLst>
                                    <p:set>
                                      <p:cBhvr>
                                        <p:cTn id="12" dur="1" fill="hold">
                                          <p:stCondLst>
                                            <p:cond delay="1999"/>
                                          </p:stCondLst>
                                        </p:cTn>
                                        <p:tgtEl>
                                          <p:spTgt spid="3">
                                            <p:bg/>
                                          </p:spTgt>
                                        </p:tgtEl>
                                        <p:attrNameLst>
                                          <p:attrName>style.visibility</p:attrName>
                                        </p:attrNameLst>
                                      </p:cBhvr>
                                      <p:to>
                                        <p:strVal val="visible"/>
                                      </p:to>
                                    </p:set>
                                  </p:childTnLst>
                                </p:cTn>
                              </p:par>
                            </p:childTnLst>
                          </p:cTn>
                        </p:par>
                        <p:par>
                          <p:cTn id="13" fill="hold">
                            <p:stCondLst>
                              <p:cond delay="7000"/>
                            </p:stCondLst>
                            <p:childTnLst>
                              <p:par>
                                <p:cTn id="14" presetID="1" presetClass="entr" presetSubtype="0" fill="hold" grpId="0" nodeType="afterEffect">
                                  <p:stCondLst>
                                    <p:cond delay="0"/>
                                  </p:stCondLst>
                                  <p:childTnLst>
                                    <p:set>
                                      <p:cBhvr>
                                        <p:cTn id="15" dur="1" fill="hold">
                                          <p:stCondLst>
                                            <p:cond delay="1999"/>
                                          </p:stCondLst>
                                        </p:cTn>
                                        <p:tgtEl>
                                          <p:spTgt spid="3">
                                            <p:txEl>
                                              <p:pRg st="0" end="0"/>
                                            </p:txEl>
                                          </p:spTgt>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grpId="0" nodeType="afterEffect">
                                  <p:stCondLst>
                                    <p:cond delay="2000"/>
                                  </p:stCondLst>
                                  <p:childTnLst>
                                    <p:set>
                                      <p:cBhvr>
                                        <p:cTn id="18" dur="1" fill="hold">
                                          <p:stCondLst>
                                            <p:cond delay="1999"/>
                                          </p:stCondLst>
                                        </p:cTn>
                                        <p:tgtEl>
                                          <p:spTgt spid="3">
                                            <p:txEl>
                                              <p:pRg st="2" end="2"/>
                                            </p:txEl>
                                          </p:spTgt>
                                        </p:tgtEl>
                                        <p:attrNameLst>
                                          <p:attrName>style.visibility</p:attrName>
                                        </p:attrNameLst>
                                      </p:cBhvr>
                                      <p:to>
                                        <p:strVal val="visible"/>
                                      </p:to>
                                    </p:set>
                                  </p:childTnLst>
                                </p:cTn>
                              </p:par>
                            </p:childTnLst>
                          </p:cTn>
                        </p:par>
                        <p:par>
                          <p:cTn id="19" fill="hold">
                            <p:stCondLst>
                              <p:cond delay="13000"/>
                            </p:stCondLst>
                            <p:childTnLst>
                              <p:par>
                                <p:cTn id="20" presetID="1" presetClass="entr" presetSubtype="0" fill="hold" grpId="0" nodeType="afterEffect">
                                  <p:stCondLst>
                                    <p:cond delay="2000"/>
                                  </p:stCondLst>
                                  <p:childTnLst>
                                    <p:set>
                                      <p:cBhvr>
                                        <p:cTn id="21" dur="1" fill="hold">
                                          <p:stCondLst>
                                            <p:cond delay="1999"/>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1999"/>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1999"/>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1999"/>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19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pPr algn="ctr"/>
            <a:r>
              <a:rPr lang="en-CA" b="1" dirty="0" smtClean="0"/>
              <a:t>The Elements of THIEVES</a:t>
            </a:r>
            <a:endParaRPr lang="en-CA" b="1" dirty="0"/>
          </a:p>
        </p:txBody>
      </p:sp>
      <p:sp>
        <p:nvSpPr>
          <p:cNvPr id="3" name="Content Placeholder 2"/>
          <p:cNvSpPr>
            <a:spLocks noGrp="1"/>
          </p:cNvSpPr>
          <p:nvPr>
            <p:ph idx="1"/>
          </p:nvPr>
        </p:nvSpPr>
        <p:spPr>
          <a:xfrm>
            <a:off x="876300" y="2057400"/>
            <a:ext cx="7391400" cy="4038600"/>
          </a:xfrm>
        </p:spPr>
        <p:txBody>
          <a:bodyPr>
            <a:normAutofit/>
          </a:bodyPr>
          <a:lstStyle/>
          <a:p>
            <a:pPr marL="0" indent="0" algn="ctr">
              <a:buNone/>
            </a:pPr>
            <a:r>
              <a:rPr lang="en-CA" dirty="0" smtClean="0">
                <a:latin typeface="+mj-lt"/>
              </a:rPr>
              <a:t>Please Scan the elements of THIEVES  handout. </a:t>
            </a:r>
          </a:p>
          <a:p>
            <a:pPr marL="0" indent="0" algn="ctr">
              <a:buNone/>
            </a:pPr>
            <a:endParaRPr lang="en-CA" sz="1200" dirty="0" smtClean="0">
              <a:latin typeface="+mj-lt"/>
            </a:endParaRPr>
          </a:p>
          <a:p>
            <a:pPr marL="0" indent="0" algn="ctr">
              <a:buNone/>
            </a:pPr>
            <a:r>
              <a:rPr lang="en-CA" dirty="0" smtClean="0">
                <a:latin typeface="+mj-lt"/>
              </a:rPr>
              <a:t>Use this strategy BRIEFLY: In turn, describe to your group the key topics and facts in your article from “Life on Earth.”</a:t>
            </a:r>
            <a:r>
              <a:rPr lang="en-CA" baseline="40000" dirty="0" smtClean="0">
                <a:latin typeface="+mj-lt"/>
              </a:rPr>
              <a:t>1</a:t>
            </a:r>
            <a:r>
              <a:rPr lang="en-CA" dirty="0" smtClean="0">
                <a:latin typeface="+mj-lt"/>
              </a:rPr>
              <a:t> </a:t>
            </a:r>
          </a:p>
          <a:p>
            <a:pPr marL="0" indent="0" algn="ctr">
              <a:buNone/>
            </a:pPr>
            <a:endParaRPr lang="en-CA" sz="1200" dirty="0" smtClean="0">
              <a:latin typeface="+mj-lt"/>
            </a:endParaRPr>
          </a:p>
          <a:p>
            <a:pPr marL="0" indent="0" algn="ctr">
              <a:buNone/>
            </a:pPr>
            <a:r>
              <a:rPr lang="en-CA" dirty="0" smtClean="0">
                <a:latin typeface="+mj-lt"/>
              </a:rPr>
              <a:t>The other group members will formulate 1 or 2 questions each to ask about the article.</a:t>
            </a:r>
          </a:p>
          <a:p>
            <a:pPr marL="0" indent="0" algn="ctr">
              <a:buNone/>
            </a:pPr>
            <a:endParaRPr lang="en-CA" sz="1200" dirty="0">
              <a:latin typeface="+mj-lt"/>
            </a:endParaRPr>
          </a:p>
          <a:p>
            <a:pPr marL="0" indent="0" algn="ctr">
              <a:buNone/>
            </a:pPr>
            <a:r>
              <a:rPr lang="en-CA" dirty="0" smtClean="0">
                <a:latin typeface="+mj-lt"/>
              </a:rPr>
              <a:t>Are these Topics </a:t>
            </a:r>
            <a:r>
              <a:rPr lang="en-CA" b="1" dirty="0" smtClean="0">
                <a:latin typeface="+mj-lt"/>
              </a:rPr>
              <a:t>Relevant</a:t>
            </a:r>
            <a:r>
              <a:rPr lang="en-CA" dirty="0" smtClean="0">
                <a:latin typeface="+mj-lt"/>
              </a:rPr>
              <a:t> to you and your students?</a:t>
            </a:r>
            <a:endParaRPr lang="en-CA" dirty="0">
              <a:latin typeface="+mj-lt"/>
            </a:endParaRPr>
          </a:p>
        </p:txBody>
      </p:sp>
      <p:sp>
        <p:nvSpPr>
          <p:cNvPr id="4" name="TextBox 3"/>
          <p:cNvSpPr txBox="1"/>
          <p:nvPr/>
        </p:nvSpPr>
        <p:spPr>
          <a:xfrm>
            <a:off x="1447800" y="6096000"/>
            <a:ext cx="6553200" cy="369332"/>
          </a:xfrm>
          <a:prstGeom prst="rect">
            <a:avLst/>
          </a:prstGeom>
          <a:noFill/>
        </p:spPr>
        <p:txBody>
          <a:bodyPr wrap="square" rtlCol="0">
            <a:spAutoFit/>
          </a:bodyPr>
          <a:lstStyle/>
          <a:p>
            <a:pPr algn="ctr"/>
            <a:r>
              <a:rPr lang="en-CA" baseline="30000" dirty="0" smtClean="0"/>
              <a:t>1</a:t>
            </a:r>
            <a:r>
              <a:rPr lang="en-CA" dirty="0" smtClean="0">
                <a:latin typeface="+mj-lt"/>
              </a:rPr>
              <a:t>From 1000 Questions and Answers © 1997 Bookmart Limited</a:t>
            </a:r>
            <a:endParaRPr lang="en-CA" dirty="0">
              <a:latin typeface="+mj-lt"/>
            </a:endParaRPr>
          </a:p>
        </p:txBody>
      </p:sp>
    </p:spTree>
    <p:extLst>
      <p:ext uri="{BB962C8B-B14F-4D97-AF65-F5344CB8AC3E}">
        <p14:creationId xmlns:p14="http://schemas.microsoft.com/office/powerpoint/2010/main" val="365373339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16"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7000"/>
                            </p:stCondLst>
                            <p:childTnLst>
                              <p:par>
                                <p:cTn id="17" presetID="53" presetClass="entr" presetSubtype="16" fill="hold" nodeType="after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13000"/>
                            </p:stCondLst>
                            <p:childTnLst>
                              <p:par>
                                <p:cTn id="23" presetID="1" presetClass="entr" presetSubtype="0" fill="hold" nodeType="afterEffect">
                                  <p:stCondLst>
                                    <p:cond delay="1000"/>
                                  </p:stCondLst>
                                  <p:childTnLst>
                                    <p:set>
                                      <p:cBhvr>
                                        <p:cTn id="24" dur="1" fill="hold">
                                          <p:stCondLst>
                                            <p:cond delay="999"/>
                                          </p:stCondLst>
                                        </p:cTn>
                                        <p:tgtEl>
                                          <p:spTgt spid="4">
                                            <p:txEl>
                                              <p:pRg st="0" end="0"/>
                                            </p:txEl>
                                          </p:spTgt>
                                        </p:tgtEl>
                                        <p:attrNameLst>
                                          <p:attrName>style.visibility</p:attrName>
                                        </p:attrNameLst>
                                      </p:cBhvr>
                                      <p:to>
                                        <p:strVal val="visible"/>
                                      </p:to>
                                    </p:set>
                                  </p:childTnLst>
                                </p:cTn>
                              </p:par>
                            </p:childTnLst>
                          </p:cTn>
                        </p:par>
                        <p:par>
                          <p:cTn id="25" fill="hold">
                            <p:stCondLst>
                              <p:cond delay="15000"/>
                            </p:stCondLst>
                            <p:childTnLst>
                              <p:par>
                                <p:cTn id="26" presetID="53" presetClass="entr" presetSubtype="16" fill="hold" nodeType="afterEffect">
                                  <p:stCondLst>
                                    <p:cond delay="40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2000"/>
                                        <p:tgtEl>
                                          <p:spTgt spid="3">
                                            <p:txEl>
                                              <p:pRg st="4" end="4"/>
                                            </p:txEl>
                                          </p:spTgt>
                                        </p:tgtEl>
                                      </p:cBhvr>
                                    </p:animEffect>
                                  </p:childTnLst>
                                </p:cTn>
                              </p:par>
                            </p:childTnLst>
                          </p:cTn>
                        </p:par>
                        <p:par>
                          <p:cTn id="31" fill="hold">
                            <p:stCondLst>
                              <p:cond delay="21000"/>
                            </p:stCondLst>
                            <p:childTnLst>
                              <p:par>
                                <p:cTn id="32" presetID="2" presetClass="entr" presetSubtype="2" fill="hold" nodeType="afterEffect">
                                  <p:stCondLst>
                                    <p:cond delay="600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5" dur="5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19912"/>
          </a:xfrm>
        </p:spPr>
        <p:txBody>
          <a:bodyPr>
            <a:noAutofit/>
          </a:bodyPr>
          <a:lstStyle/>
          <a:p>
            <a:pPr algn="ctr"/>
            <a:r>
              <a:rPr lang="en-CA" sz="4400" b="1" dirty="0" smtClean="0"/>
              <a:t>Building Vocabulary while APK</a:t>
            </a:r>
            <a:endParaRPr lang="en-CA" sz="4400" b="1" dirty="0"/>
          </a:p>
        </p:txBody>
      </p:sp>
      <p:sp>
        <p:nvSpPr>
          <p:cNvPr id="3" name="Content Placeholder 2"/>
          <p:cNvSpPr>
            <a:spLocks noGrp="1"/>
          </p:cNvSpPr>
          <p:nvPr>
            <p:ph idx="1"/>
          </p:nvPr>
        </p:nvSpPr>
        <p:spPr>
          <a:xfrm>
            <a:off x="3749844" y="2743200"/>
            <a:ext cx="4936955" cy="3872752"/>
          </a:xfrm>
        </p:spPr>
        <p:txBody>
          <a:bodyPr>
            <a:normAutofit/>
          </a:bodyPr>
          <a:lstStyle/>
          <a:p>
            <a:pPr marL="0" indent="0" algn="ctr">
              <a:buNone/>
            </a:pPr>
            <a:r>
              <a:rPr lang="en-CA" sz="4800" b="1" dirty="0" smtClean="0">
                <a:solidFill>
                  <a:srgbClr val="7030A0"/>
                </a:solidFill>
                <a:latin typeface="+mj-lt"/>
              </a:rPr>
              <a:t>You</a:t>
            </a:r>
            <a:r>
              <a:rPr lang="en-CA" sz="4800" b="1" dirty="0" smtClean="0">
                <a:solidFill>
                  <a:schemeClr val="tx2"/>
                </a:solidFill>
                <a:latin typeface="+mj-lt"/>
              </a:rPr>
              <a:t> </a:t>
            </a:r>
            <a:r>
              <a:rPr lang="en-CA" sz="4800" b="1" dirty="0" smtClean="0">
                <a:solidFill>
                  <a:srgbClr val="00B050"/>
                </a:solidFill>
                <a:latin typeface="+mj-lt"/>
              </a:rPr>
              <a:t>Are</a:t>
            </a:r>
            <a:r>
              <a:rPr lang="en-CA" sz="4800" b="1" dirty="0" smtClean="0">
                <a:solidFill>
                  <a:schemeClr val="tx2"/>
                </a:solidFill>
                <a:latin typeface="+mj-lt"/>
              </a:rPr>
              <a:t> </a:t>
            </a:r>
            <a:r>
              <a:rPr lang="en-CA" sz="4800" b="1" dirty="0" smtClean="0">
                <a:solidFill>
                  <a:srgbClr val="001132"/>
                </a:solidFill>
                <a:latin typeface="+mj-lt"/>
              </a:rPr>
              <a:t>Beautiful</a:t>
            </a:r>
            <a:r>
              <a:rPr lang="en-CA" sz="4800" b="1" dirty="0" smtClean="0">
                <a:solidFill>
                  <a:schemeClr val="tx2"/>
                </a:solidFill>
                <a:latin typeface="+mj-lt"/>
              </a:rPr>
              <a:t> </a:t>
            </a:r>
            <a:r>
              <a:rPr lang="en-CA" sz="4800" b="1" dirty="0" smtClean="0">
                <a:solidFill>
                  <a:schemeClr val="bg2">
                    <a:lumMod val="25000"/>
                  </a:schemeClr>
                </a:solidFill>
                <a:latin typeface="+mj-lt"/>
              </a:rPr>
              <a:t>As</a:t>
            </a:r>
            <a:r>
              <a:rPr lang="en-CA" sz="4800" b="1" dirty="0" smtClean="0">
                <a:solidFill>
                  <a:schemeClr val="tx2"/>
                </a:solidFill>
                <a:latin typeface="+mj-lt"/>
              </a:rPr>
              <a:t> </a:t>
            </a:r>
            <a:r>
              <a:rPr lang="en-CA" sz="4800" b="1" dirty="0" smtClean="0">
                <a:solidFill>
                  <a:srgbClr val="7030A0"/>
                </a:solidFill>
                <a:latin typeface="+mj-lt"/>
              </a:rPr>
              <a:t>You</a:t>
            </a:r>
            <a:r>
              <a:rPr lang="en-CA" sz="4800" b="1" dirty="0" smtClean="0">
                <a:solidFill>
                  <a:schemeClr val="tx2"/>
                </a:solidFill>
                <a:latin typeface="+mj-lt"/>
              </a:rPr>
              <a:t> </a:t>
            </a:r>
            <a:r>
              <a:rPr lang="en-CA" sz="4800" b="1" dirty="0" smtClean="0">
                <a:solidFill>
                  <a:schemeClr val="accent6">
                    <a:lumMod val="50000"/>
                  </a:schemeClr>
                </a:solidFill>
                <a:latin typeface="+mj-lt"/>
              </a:rPr>
              <a:t>Are</a:t>
            </a:r>
          </a:p>
          <a:p>
            <a:pPr marL="0" indent="0" algn="ctr">
              <a:buNone/>
            </a:pPr>
            <a:r>
              <a:rPr lang="en-CA" sz="4000" b="1" i="1" dirty="0" smtClean="0">
                <a:solidFill>
                  <a:schemeClr val="tx2"/>
                </a:solidFill>
                <a:latin typeface="+mj-lt"/>
              </a:rPr>
              <a:t>Aesop’s Fables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827" r="8799" b="2900"/>
          <a:stretch/>
        </p:blipFill>
        <p:spPr>
          <a:xfrm>
            <a:off x="685800" y="2667000"/>
            <a:ext cx="3064047" cy="3709110"/>
          </a:xfrm>
          <a:prstGeom prst="rect">
            <a:avLst/>
          </a:prstGeom>
        </p:spPr>
      </p:pic>
      <p:sp>
        <p:nvSpPr>
          <p:cNvPr id="6" name="TextBox 5"/>
          <p:cNvSpPr txBox="1"/>
          <p:nvPr/>
        </p:nvSpPr>
        <p:spPr>
          <a:xfrm>
            <a:off x="3749847" y="1752600"/>
            <a:ext cx="4495800" cy="1046440"/>
          </a:xfrm>
          <a:prstGeom prst="rect">
            <a:avLst/>
          </a:prstGeom>
          <a:noFill/>
        </p:spPr>
        <p:txBody>
          <a:bodyPr wrap="square" rtlCol="0">
            <a:spAutoFit/>
          </a:bodyPr>
          <a:lstStyle/>
          <a:p>
            <a:pPr lvl="0" algn="ctr">
              <a:spcBef>
                <a:spcPct val="20000"/>
              </a:spcBef>
              <a:buClr>
                <a:srgbClr val="0BD0D9"/>
              </a:buClr>
              <a:buSzPct val="95000"/>
            </a:pPr>
            <a:r>
              <a:rPr lang="en-CA" sz="4400" b="1" dirty="0">
                <a:solidFill>
                  <a:srgbClr val="04617B"/>
                </a:solidFill>
                <a:latin typeface="Calibri"/>
              </a:rPr>
              <a:t>Cloze Activity</a:t>
            </a:r>
          </a:p>
          <a:p>
            <a:endParaRPr lang="en-CA" dirty="0"/>
          </a:p>
        </p:txBody>
      </p:sp>
      <p:sp>
        <p:nvSpPr>
          <p:cNvPr id="7" name="TextBox 6"/>
          <p:cNvSpPr txBox="1"/>
          <p:nvPr/>
        </p:nvSpPr>
        <p:spPr>
          <a:xfrm>
            <a:off x="3749845" y="5415623"/>
            <a:ext cx="4860753" cy="1200329"/>
          </a:xfrm>
          <a:prstGeom prst="rect">
            <a:avLst/>
          </a:prstGeom>
          <a:noFill/>
        </p:spPr>
        <p:txBody>
          <a:bodyPr wrap="square" rtlCol="0">
            <a:spAutoFit/>
          </a:bodyPr>
          <a:lstStyle/>
          <a:p>
            <a:pPr lvl="0" algn="ctr"/>
            <a:r>
              <a:rPr lang="en-CA" sz="2400" dirty="0">
                <a:solidFill>
                  <a:prstClr val="black"/>
                </a:solidFill>
                <a:latin typeface="Calibri"/>
              </a:rPr>
              <a:t>An Ancient Fable from </a:t>
            </a:r>
            <a:r>
              <a:rPr lang="en-CA" sz="2400" u="sng" dirty="0">
                <a:solidFill>
                  <a:prstClr val="black"/>
                </a:solidFill>
                <a:latin typeface="Calibri"/>
              </a:rPr>
              <a:t>Aesop’s ABC </a:t>
            </a:r>
            <a:r>
              <a:rPr lang="en-CA" sz="2400" dirty="0">
                <a:solidFill>
                  <a:prstClr val="black"/>
                </a:solidFill>
                <a:latin typeface="Calibri"/>
              </a:rPr>
              <a:t>compiled by Heather Forest </a:t>
            </a:r>
            <a:endParaRPr lang="en-CA" sz="2400" dirty="0" smtClean="0">
              <a:solidFill>
                <a:prstClr val="black"/>
              </a:solidFill>
              <a:latin typeface="Calibri"/>
            </a:endParaRPr>
          </a:p>
          <a:p>
            <a:pPr lvl="0" algn="ctr"/>
            <a:r>
              <a:rPr lang="en-CA" sz="2400" dirty="0" smtClean="0">
                <a:solidFill>
                  <a:srgbClr val="04617B"/>
                </a:solidFill>
                <a:latin typeface="Calibri"/>
              </a:rPr>
              <a:t>http</a:t>
            </a:r>
            <a:r>
              <a:rPr lang="en-CA" sz="2400" dirty="0">
                <a:solidFill>
                  <a:srgbClr val="04617B"/>
                </a:solidFill>
                <a:latin typeface="Calibri"/>
              </a:rPr>
              <a:t>://www.storyarts.org </a:t>
            </a:r>
          </a:p>
        </p:txBody>
      </p:sp>
      <p:sp>
        <p:nvSpPr>
          <p:cNvPr id="4" name="TextBox 3"/>
          <p:cNvSpPr txBox="1"/>
          <p:nvPr/>
        </p:nvSpPr>
        <p:spPr>
          <a:xfrm>
            <a:off x="3505200" y="2667000"/>
            <a:ext cx="304800" cy="36933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313562835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2"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1" presetClass="entr" presetSubtype="0" fill="hold" nodeType="afterEffect">
                                  <p:stCondLst>
                                    <p:cond delay="1000"/>
                                  </p:stCondLst>
                                  <p:childTnLst>
                                    <p:set>
                                      <p:cBhvr>
                                        <p:cTn id="17" dur="1" fill="hold">
                                          <p:stCondLst>
                                            <p:cond delay="999"/>
                                          </p:stCondLst>
                                        </p:cTn>
                                        <p:tgtEl>
                                          <p:spTgt spid="3">
                                            <p:txEl>
                                              <p:pRg st="0" end="0"/>
                                            </p:txEl>
                                          </p:spTgt>
                                        </p:tgtEl>
                                        <p:attrNameLst>
                                          <p:attrName>style.visibility</p:attrName>
                                        </p:attrNameLst>
                                      </p:cBhvr>
                                      <p:to>
                                        <p:strVal val="visible"/>
                                      </p:to>
                                    </p:set>
                                  </p:childTnLst>
                                </p:cTn>
                              </p:par>
                            </p:childTnLst>
                          </p:cTn>
                        </p:par>
                        <p:par>
                          <p:cTn id="18" fill="hold">
                            <p:stCondLst>
                              <p:cond delay="7000"/>
                            </p:stCondLst>
                            <p:childTnLst>
                              <p:par>
                                <p:cTn id="19" presetID="1" presetClass="entr" presetSubtype="0" fill="hold"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8000"/>
                            </p:stCondLst>
                            <p:childTnLst>
                              <p:par>
                                <p:cTn id="22" presetID="1" presetClass="entr" presetSubtype="0" fill="hold" grpId="0" nodeType="afterEffect">
                                  <p:stCondLst>
                                    <p:cond delay="1500"/>
                                  </p:stCondLst>
                                  <p:childTnLst>
                                    <p:set>
                                      <p:cBhvr>
                                        <p:cTn id="23" dur="1" fill="hold">
                                          <p:stCondLst>
                                            <p:cond delay="1999"/>
                                          </p:stCondLst>
                                        </p:cTn>
                                        <p:tgtEl>
                                          <p:spTgt spid="7"/>
                                        </p:tgtEl>
                                        <p:attrNameLst>
                                          <p:attrName>style.visibility</p:attrName>
                                        </p:attrNameLst>
                                      </p:cBhvr>
                                      <p:to>
                                        <p:strVal val="visible"/>
                                      </p:to>
                                    </p:set>
                                  </p:childTnLst>
                                </p:cTn>
                              </p:par>
                            </p:childTnLst>
                          </p:cTn>
                        </p:par>
                        <p:par>
                          <p:cTn id="24" fill="hold">
                            <p:stCondLst>
                              <p:cond delay="11500"/>
                            </p:stCondLst>
                            <p:childTnLst>
                              <p:par>
                                <p:cTn id="25" presetID="45" presetClass="entr" presetSubtype="0" fill="hold" nodeType="afterEffect">
                                  <p:stCondLst>
                                    <p:cond delay="4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4000"/>
                                        <p:tgtEl>
                                          <p:spTgt spid="5"/>
                                        </p:tgtEl>
                                      </p:cBhvr>
                                    </p:animEffect>
                                    <p:anim calcmode="lin" valueType="num">
                                      <p:cBhvr>
                                        <p:cTn id="28" dur="4000" fill="hold"/>
                                        <p:tgtEl>
                                          <p:spTgt spid="5"/>
                                        </p:tgtEl>
                                        <p:attrNameLst>
                                          <p:attrName>ppt_w</p:attrName>
                                        </p:attrNameLst>
                                      </p:cBhvr>
                                      <p:tavLst>
                                        <p:tav tm="0" fmla="#ppt_w*sin(2.5*pi*$)">
                                          <p:val>
                                            <p:fltVal val="0"/>
                                          </p:val>
                                        </p:tav>
                                        <p:tav tm="100000">
                                          <p:val>
                                            <p:fltVal val="1"/>
                                          </p:val>
                                        </p:tav>
                                      </p:tavLst>
                                    </p:anim>
                                    <p:anim calcmode="lin" valueType="num">
                                      <p:cBhvr>
                                        <p:cTn id="29" dur="4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382000" cy="1828800"/>
          </a:xfrm>
          <a:solidFill>
            <a:schemeClr val="bg1"/>
          </a:solidFill>
        </p:spPr>
        <p:txBody>
          <a:bodyPr rIns="182880" anchor="ctr"/>
          <a:lstStyle/>
          <a:p>
            <a:r>
              <a:rPr lang="en-US" dirty="0" smtClean="0"/>
              <a:t>Activating Prior Knowledge</a:t>
            </a:r>
            <a:endParaRPr lang="en-CA" dirty="0"/>
          </a:p>
        </p:txBody>
      </p:sp>
      <p:sp>
        <p:nvSpPr>
          <p:cNvPr id="3" name="Subtitle 2"/>
          <p:cNvSpPr>
            <a:spLocks noGrp="1"/>
          </p:cNvSpPr>
          <p:nvPr>
            <p:ph type="subTitle" idx="1"/>
          </p:nvPr>
        </p:nvSpPr>
        <p:spPr>
          <a:xfrm>
            <a:off x="152400" y="3505200"/>
            <a:ext cx="8686800" cy="2895600"/>
          </a:xfrm>
        </p:spPr>
        <p:txBody>
          <a:bodyPr>
            <a:normAutofit/>
          </a:bodyPr>
          <a:lstStyle/>
          <a:p>
            <a:pPr>
              <a:spcAft>
                <a:spcPts val="600"/>
              </a:spcAft>
            </a:pPr>
            <a:r>
              <a:rPr lang="en-US" sz="3200" dirty="0" smtClean="0">
                <a:latin typeface="+mj-lt"/>
              </a:rPr>
              <a:t>A Must for Learning</a:t>
            </a:r>
          </a:p>
          <a:p>
            <a:pPr>
              <a:spcBef>
                <a:spcPts val="0"/>
              </a:spcBef>
            </a:pPr>
            <a:r>
              <a:rPr lang="en-US" dirty="0" smtClean="0">
                <a:latin typeface="+mj-lt"/>
              </a:rPr>
              <a:t>For Teachers of English </a:t>
            </a:r>
            <a:r>
              <a:rPr lang="en-US" dirty="0">
                <a:latin typeface="+mj-lt"/>
              </a:rPr>
              <a:t>as a Foreign </a:t>
            </a:r>
            <a:r>
              <a:rPr lang="en-US" dirty="0" smtClean="0">
                <a:latin typeface="+mj-lt"/>
              </a:rPr>
              <a:t>Language in </a:t>
            </a:r>
          </a:p>
          <a:p>
            <a:pPr>
              <a:spcBef>
                <a:spcPts val="0"/>
              </a:spcBef>
            </a:pPr>
            <a:r>
              <a:rPr lang="en-US" dirty="0" smtClean="0">
                <a:latin typeface="+mj-lt"/>
              </a:rPr>
              <a:t>Upper Elementary &amp; Secondary Schools</a:t>
            </a:r>
          </a:p>
          <a:p>
            <a:pPr>
              <a:spcBef>
                <a:spcPts val="600"/>
              </a:spcBef>
              <a:spcAft>
                <a:spcPts val="600"/>
              </a:spcAft>
            </a:pPr>
            <a:r>
              <a:rPr lang="en-US" sz="1800" dirty="0" smtClean="0">
                <a:latin typeface="+mj-lt"/>
              </a:rPr>
              <a:t>With</a:t>
            </a:r>
          </a:p>
          <a:p>
            <a:pPr>
              <a:spcBef>
                <a:spcPts val="1200"/>
              </a:spcBef>
            </a:pPr>
            <a:r>
              <a:rPr lang="en-US" sz="2800" b="1" u="sng" dirty="0" smtClean="0">
                <a:solidFill>
                  <a:schemeClr val="bg2">
                    <a:lumMod val="50000"/>
                  </a:schemeClr>
                </a:solidFill>
                <a:latin typeface="+mj-lt"/>
              </a:rPr>
              <a:t>William</a:t>
            </a:r>
            <a:r>
              <a:rPr lang="en-US" sz="2800" dirty="0" smtClean="0">
                <a:solidFill>
                  <a:schemeClr val="bg2">
                    <a:lumMod val="50000"/>
                  </a:schemeClr>
                </a:solidFill>
                <a:latin typeface="+mj-lt"/>
              </a:rPr>
              <a:t> M Tweedie &amp; Nurul </a:t>
            </a:r>
            <a:r>
              <a:rPr lang="en-US" sz="2800" b="1" u="sng" dirty="0" smtClean="0">
                <a:solidFill>
                  <a:schemeClr val="bg2">
                    <a:lumMod val="50000"/>
                  </a:schemeClr>
                </a:solidFill>
                <a:latin typeface="+mj-lt"/>
              </a:rPr>
              <a:t>Izzati</a:t>
            </a:r>
            <a:r>
              <a:rPr lang="en-US" sz="2800" dirty="0" smtClean="0">
                <a:solidFill>
                  <a:schemeClr val="bg2">
                    <a:lumMod val="50000"/>
                  </a:schemeClr>
                </a:solidFill>
                <a:latin typeface="+mj-lt"/>
              </a:rPr>
              <a:t> Binti Muhammad Fuad</a:t>
            </a:r>
            <a:endParaRPr lang="en-CA" sz="2800" dirty="0">
              <a:solidFill>
                <a:schemeClr val="bg2">
                  <a:lumMod val="50000"/>
                </a:schemeClr>
              </a:solidFill>
              <a:latin typeface="+mj-lt"/>
            </a:endParaRPr>
          </a:p>
        </p:txBody>
      </p:sp>
      <p:sp>
        <p:nvSpPr>
          <p:cNvPr id="4" name="TextBox 3"/>
          <p:cNvSpPr txBox="1"/>
          <p:nvPr/>
        </p:nvSpPr>
        <p:spPr>
          <a:xfrm>
            <a:off x="533400" y="762000"/>
            <a:ext cx="4038600" cy="523220"/>
          </a:xfrm>
          <a:prstGeom prst="rect">
            <a:avLst/>
          </a:prstGeom>
          <a:noFill/>
        </p:spPr>
        <p:txBody>
          <a:bodyPr wrap="square" rtlCol="0">
            <a:spAutoFit/>
          </a:bodyPr>
          <a:lstStyle/>
          <a:p>
            <a:r>
              <a:rPr lang="en-CA" sz="2800" dirty="0" smtClean="0">
                <a:latin typeface="+mj-lt"/>
              </a:rPr>
              <a:t>WELCOME TO:</a:t>
            </a:r>
            <a:endParaRPr lang="en-CA" sz="2800" dirty="0">
              <a:latin typeface="+mj-lt"/>
            </a:endParaRPr>
          </a:p>
        </p:txBody>
      </p:sp>
    </p:spTree>
    <p:extLst>
      <p:ext uri="{BB962C8B-B14F-4D97-AF65-F5344CB8AC3E}">
        <p14:creationId xmlns:p14="http://schemas.microsoft.com/office/powerpoint/2010/main" val="8786708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style.rotation</p:attrName>
                                        </p:attrNameLst>
                                      </p:cBhvr>
                                      <p:tavLst>
                                        <p:tav tm="0">
                                          <p:val>
                                            <p:fltVal val="90"/>
                                          </p:val>
                                        </p:tav>
                                        <p:tav tm="100000">
                                          <p:val>
                                            <p:fltVal val="0"/>
                                          </p:val>
                                        </p:tav>
                                      </p:tavLst>
                                    </p:anim>
                                    <p:animEffect transition="in" filter="fade">
                                      <p:cBhvr>
                                        <p:cTn id="15" dur="2000"/>
                                        <p:tgtEl>
                                          <p:spTgt spid="2"/>
                                        </p:tgtEl>
                                      </p:cBhvr>
                                    </p:animEffect>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9500"/>
                            </p:stCondLst>
                            <p:childTnLst>
                              <p:par>
                                <p:cTn id="34" presetID="42" presetClass="entr" presetSubtype="0"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11500"/>
                            </p:stCondLst>
                            <p:childTnLst>
                              <p:par>
                                <p:cTn id="40" presetID="42" presetClass="entr" presetSubtype="0"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pPr algn="ctr"/>
            <a:r>
              <a:rPr lang="en-CA" sz="5400" b="1" dirty="0" smtClean="0"/>
              <a:t>PREDICTING</a:t>
            </a:r>
            <a:endParaRPr lang="en-CA" sz="5400" b="1" dirty="0"/>
          </a:p>
        </p:txBody>
      </p:sp>
      <p:sp>
        <p:nvSpPr>
          <p:cNvPr id="3" name="Content Placeholder 2"/>
          <p:cNvSpPr>
            <a:spLocks noGrp="1"/>
          </p:cNvSpPr>
          <p:nvPr>
            <p:ph idx="1"/>
          </p:nvPr>
        </p:nvSpPr>
        <p:spPr>
          <a:xfrm>
            <a:off x="457200" y="1676400"/>
            <a:ext cx="8229600" cy="4953000"/>
          </a:xfrm>
        </p:spPr>
        <p:txBody>
          <a:bodyPr>
            <a:normAutofit/>
          </a:bodyPr>
          <a:lstStyle/>
          <a:p>
            <a:pPr marL="0" indent="0" algn="ctr">
              <a:buNone/>
            </a:pPr>
            <a:r>
              <a:rPr lang="en-CA" sz="5400" b="1" dirty="0" smtClean="0">
                <a:latin typeface="+mj-lt"/>
              </a:rPr>
              <a:t>The </a:t>
            </a:r>
            <a:r>
              <a:rPr lang="en-CA" sz="5400" b="1" dirty="0" smtClean="0">
                <a:solidFill>
                  <a:srgbClr val="FFC000"/>
                </a:solidFill>
                <a:effectLst>
                  <a:outerShdw blurRad="38100" dist="38100" dir="2700000" algn="tl">
                    <a:srgbClr val="000000">
                      <a:alpha val="43137"/>
                    </a:srgbClr>
                  </a:outerShdw>
                </a:effectLst>
                <a:latin typeface="+mj-lt"/>
              </a:rPr>
              <a:t>Lion</a:t>
            </a:r>
            <a:r>
              <a:rPr lang="en-CA" sz="5400" b="1" dirty="0" smtClean="0">
                <a:latin typeface="+mj-lt"/>
              </a:rPr>
              <a:t> and the </a:t>
            </a:r>
            <a:r>
              <a:rPr lang="en-CA" sz="5400" b="1" dirty="0" smtClean="0">
                <a:solidFill>
                  <a:schemeClr val="bg1">
                    <a:lumMod val="50000"/>
                  </a:schemeClr>
                </a:solidFill>
                <a:effectLst>
                  <a:outerShdw blurRad="38100" dist="38100" dir="2700000" algn="tl">
                    <a:srgbClr val="000000">
                      <a:alpha val="43137"/>
                    </a:srgbClr>
                  </a:outerShdw>
                </a:effectLst>
                <a:latin typeface="+mj-lt"/>
              </a:rPr>
              <a:t>Mouse</a:t>
            </a:r>
          </a:p>
          <a:p>
            <a:pPr marL="0" indent="0" algn="ctr">
              <a:buNone/>
            </a:pPr>
            <a:r>
              <a:rPr lang="en-CA" sz="3600" b="1" i="1" dirty="0" smtClean="0">
                <a:solidFill>
                  <a:srgbClr val="001132"/>
                </a:solidFill>
                <a:latin typeface="+mj-lt"/>
              </a:rPr>
              <a:t>Your</a:t>
            </a:r>
            <a:r>
              <a:rPr lang="en-CA" sz="3600" b="1" dirty="0" smtClean="0">
                <a:latin typeface="+mj-lt"/>
              </a:rPr>
              <a:t> Fable in 3 Parts</a:t>
            </a:r>
            <a:endParaRPr lang="en-CA" sz="3600" b="1" dirty="0">
              <a:latin typeface="+mj-lt"/>
            </a:endParaRPr>
          </a:p>
        </p:txBody>
      </p:sp>
      <p:sp>
        <p:nvSpPr>
          <p:cNvPr id="4" name="TextBox 3"/>
          <p:cNvSpPr txBox="1"/>
          <p:nvPr/>
        </p:nvSpPr>
        <p:spPr>
          <a:xfrm>
            <a:off x="304800" y="5493603"/>
            <a:ext cx="8305800" cy="830997"/>
          </a:xfrm>
          <a:prstGeom prst="rect">
            <a:avLst/>
          </a:prstGeom>
          <a:noFill/>
        </p:spPr>
        <p:txBody>
          <a:bodyPr wrap="square" rtlCol="0">
            <a:spAutoFit/>
          </a:bodyPr>
          <a:lstStyle/>
          <a:p>
            <a:pPr lvl="0" algn="ctr"/>
            <a:r>
              <a:rPr lang="en-CA" sz="2400" dirty="0">
                <a:solidFill>
                  <a:prstClr val="black"/>
                </a:solidFill>
                <a:latin typeface="Calibri"/>
              </a:rPr>
              <a:t>An Ancient Fable from </a:t>
            </a:r>
            <a:r>
              <a:rPr lang="en-CA" sz="2400" u="sng" dirty="0">
                <a:solidFill>
                  <a:prstClr val="black"/>
                </a:solidFill>
                <a:latin typeface="Calibri"/>
              </a:rPr>
              <a:t>Aesop’s ABC </a:t>
            </a:r>
            <a:r>
              <a:rPr lang="en-CA" sz="2400" dirty="0">
                <a:solidFill>
                  <a:prstClr val="black"/>
                </a:solidFill>
                <a:latin typeface="Calibri"/>
              </a:rPr>
              <a:t>compiled by Heather Forest </a:t>
            </a:r>
            <a:endParaRPr lang="en-CA" sz="2400" dirty="0" smtClean="0">
              <a:solidFill>
                <a:prstClr val="black"/>
              </a:solidFill>
              <a:latin typeface="Calibri"/>
            </a:endParaRPr>
          </a:p>
          <a:p>
            <a:pPr lvl="0" algn="ctr"/>
            <a:r>
              <a:rPr lang="en-CA" sz="2400" dirty="0" smtClean="0">
                <a:solidFill>
                  <a:srgbClr val="04617B"/>
                </a:solidFill>
                <a:latin typeface="Calibri"/>
              </a:rPr>
              <a:t>http</a:t>
            </a:r>
            <a:r>
              <a:rPr lang="en-CA" sz="2400" dirty="0">
                <a:solidFill>
                  <a:srgbClr val="04617B"/>
                </a:solidFill>
                <a:latin typeface="Calibri"/>
              </a:rPr>
              <a:t>://www.storyarts.org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278505"/>
            <a:ext cx="3053443" cy="21374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352800"/>
            <a:ext cx="1524000" cy="1981200"/>
          </a:xfrm>
          <a:prstGeom prst="rect">
            <a:avLst/>
          </a:prstGeom>
        </p:spPr>
      </p:pic>
    </p:spTree>
    <p:extLst>
      <p:ext uri="{BB962C8B-B14F-4D97-AF65-F5344CB8AC3E}">
        <p14:creationId xmlns:p14="http://schemas.microsoft.com/office/powerpoint/2010/main" val="193472618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6" presetClass="entr" presetSubtype="21"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3000"/>
                                        <p:tgtEl>
                                          <p:spTgt spid="3">
                                            <p:txEl>
                                              <p:pRg st="0" end="0"/>
                                            </p:txEl>
                                          </p:spTgt>
                                        </p:tgtEl>
                                      </p:cBhvr>
                                    </p:animEffect>
                                  </p:childTnLst>
                                </p:cTn>
                              </p:par>
                            </p:childTnLst>
                          </p:cTn>
                        </p:par>
                        <p:par>
                          <p:cTn id="14" fill="hold">
                            <p:stCondLst>
                              <p:cond delay="6000"/>
                            </p:stCondLst>
                            <p:childTnLst>
                              <p:par>
                                <p:cTn id="15" presetID="1" presetClass="entr" presetSubtype="0" fill="hold" nodeType="afterEffect">
                                  <p:stCondLst>
                                    <p:cond delay="2000"/>
                                  </p:stCondLst>
                                  <p:childTnLst>
                                    <p:set>
                                      <p:cBhvr>
                                        <p:cTn id="16" dur="1" fill="hold">
                                          <p:stCondLst>
                                            <p:cond delay="1999"/>
                                          </p:stCondLst>
                                        </p:cTn>
                                        <p:tgtEl>
                                          <p:spTgt spid="3">
                                            <p:txEl>
                                              <p:pRg st="1" end="1"/>
                                            </p:txEl>
                                          </p:spTgt>
                                        </p:tgtEl>
                                        <p:attrNameLst>
                                          <p:attrName>style.visibility</p:attrName>
                                        </p:attrNameLst>
                                      </p:cBhvr>
                                      <p:to>
                                        <p:strVal val="visible"/>
                                      </p:to>
                                    </p:set>
                                  </p:childTnLst>
                                </p:cTn>
                              </p:par>
                            </p:childTnLst>
                          </p:cTn>
                        </p:par>
                        <p:par>
                          <p:cTn id="17" fill="hold">
                            <p:stCondLst>
                              <p:cond delay="10000"/>
                            </p:stCondLst>
                            <p:childTnLst>
                              <p:par>
                                <p:cTn id="18" presetID="22" presetClass="entr" presetSubtype="8"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4000"/>
                                        <p:tgtEl>
                                          <p:spTgt spid="6"/>
                                        </p:tgtEl>
                                      </p:cBhvr>
                                    </p:animEffect>
                                  </p:childTnLst>
                                </p:cTn>
                              </p:par>
                            </p:childTnLst>
                          </p:cTn>
                        </p:par>
                        <p:par>
                          <p:cTn id="21" fill="hold">
                            <p:stCondLst>
                              <p:cond delay="15000"/>
                            </p:stCondLst>
                            <p:childTnLst>
                              <p:par>
                                <p:cTn id="22" presetID="16" presetClass="entr" presetSubtype="21" fill="hold" nodeType="afterEffect">
                                  <p:stCondLst>
                                    <p:cond delay="400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3000"/>
                                        <p:tgtEl>
                                          <p:spTgt spid="5"/>
                                        </p:tgtEl>
                                      </p:cBhvr>
                                    </p:animEffect>
                                  </p:childTnLst>
                                </p:cTn>
                              </p:par>
                            </p:childTnLst>
                          </p:cTn>
                        </p:par>
                        <p:par>
                          <p:cTn id="25" fill="hold">
                            <p:stCondLst>
                              <p:cond delay="22000"/>
                            </p:stCondLst>
                            <p:childTnLst>
                              <p:par>
                                <p:cTn id="26" presetID="2" presetClass="entr" presetSubtype="2" fill="hold" nodeType="afterEffect">
                                  <p:stCondLst>
                                    <p:cond delay="100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389120"/>
          </a:xfrm>
        </p:spPr>
        <p:txBody>
          <a:bodyPr/>
          <a:lstStyle/>
          <a:p>
            <a:pPr marL="573088" indent="-573088"/>
            <a:r>
              <a:rPr lang="en-CA" b="1" dirty="0">
                <a:latin typeface="+mj-lt"/>
              </a:rPr>
              <a:t>100’s of Strategies, Activities, Lesson Plans, and Worksheets</a:t>
            </a:r>
          </a:p>
          <a:p>
            <a:pPr marL="573088" indent="-573088"/>
            <a:r>
              <a:rPr lang="en-CA" dirty="0">
                <a:latin typeface="+mj-lt"/>
              </a:rPr>
              <a:t>Conference Presentation Material</a:t>
            </a:r>
          </a:p>
          <a:p>
            <a:pPr marL="573088" indent="-573088"/>
            <a:r>
              <a:rPr lang="en-CA" dirty="0">
                <a:latin typeface="+mj-lt"/>
              </a:rPr>
              <a:t>A Complete Book of </a:t>
            </a:r>
            <a:r>
              <a:rPr lang="en-CA" b="1" dirty="0" smtClean="0">
                <a:latin typeface="+mj-lt"/>
              </a:rPr>
              <a:t>26 Graphic </a:t>
            </a:r>
            <a:r>
              <a:rPr lang="en-CA" b="1" dirty="0">
                <a:latin typeface="+mj-lt"/>
              </a:rPr>
              <a:t>Organizers</a:t>
            </a:r>
          </a:p>
          <a:p>
            <a:pPr marL="573088" indent="-573088"/>
            <a:r>
              <a:rPr lang="en-CA" dirty="0">
                <a:latin typeface="+mj-lt"/>
              </a:rPr>
              <a:t>More than </a:t>
            </a:r>
            <a:r>
              <a:rPr lang="en-CA" b="1" dirty="0">
                <a:latin typeface="+mj-lt"/>
              </a:rPr>
              <a:t>600 Stories</a:t>
            </a:r>
            <a:r>
              <a:rPr lang="en-CA" dirty="0">
                <a:latin typeface="+mj-lt"/>
              </a:rPr>
              <a:t>: Fairy Tales, Fables, Short Stories, etc.</a:t>
            </a:r>
          </a:p>
          <a:p>
            <a:pPr marL="573088" indent="-573088"/>
            <a:r>
              <a:rPr lang="en-CA" dirty="0">
                <a:latin typeface="+mj-lt"/>
              </a:rPr>
              <a:t>Theoretical and Reference resources for APK</a:t>
            </a:r>
          </a:p>
          <a:p>
            <a:pPr marL="573088" indent="-573088"/>
            <a:r>
              <a:rPr lang="en-CA" b="1" dirty="0" smtClean="0">
                <a:latin typeface="+mj-lt"/>
              </a:rPr>
              <a:t>16 </a:t>
            </a:r>
            <a:r>
              <a:rPr lang="en-CA" b="1" dirty="0">
                <a:latin typeface="+mj-lt"/>
              </a:rPr>
              <a:t>Videos </a:t>
            </a:r>
            <a:r>
              <a:rPr lang="en-CA" dirty="0">
                <a:latin typeface="+mj-lt"/>
              </a:rPr>
              <a:t>demonstrating how to use some of the Strategies, Activities and Lesson Plans</a:t>
            </a:r>
          </a:p>
          <a:p>
            <a:pPr marL="0" indent="0">
              <a:buNone/>
            </a:pPr>
            <a:endParaRPr lang="en-CA" dirty="0"/>
          </a:p>
        </p:txBody>
      </p:sp>
      <p:sp>
        <p:nvSpPr>
          <p:cNvPr id="4" name="Title 2"/>
          <p:cNvSpPr>
            <a:spLocks noGrp="1"/>
          </p:cNvSpPr>
          <p:nvPr>
            <p:ph type="title"/>
          </p:nvPr>
        </p:nvSpPr>
        <p:spPr/>
        <p:txBody>
          <a:bodyPr/>
          <a:lstStyle/>
          <a:p>
            <a:r>
              <a:rPr lang="en-CA" b="1" dirty="0" smtClean="0"/>
              <a:t>Your CD Contains</a:t>
            </a:r>
            <a:r>
              <a:rPr lang="en-CA" dirty="0" smtClean="0"/>
              <a:t>:</a:t>
            </a:r>
            <a:endParaRPr lang="en-CA" dirty="0"/>
          </a:p>
        </p:txBody>
      </p:sp>
    </p:spTree>
    <p:extLst>
      <p:ext uri="{BB962C8B-B14F-4D97-AF65-F5344CB8AC3E}">
        <p14:creationId xmlns:p14="http://schemas.microsoft.com/office/powerpoint/2010/main" val="214008736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1999"/>
                                          </p:stCondLst>
                                        </p:cTn>
                                        <p:tgtEl>
                                          <p:spTgt spid="3">
                                            <p:txEl>
                                              <p:pRg st="0" end="0"/>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1999"/>
                                          </p:stCondLst>
                                        </p:cTn>
                                        <p:tgtEl>
                                          <p:spTgt spid="3">
                                            <p:txEl>
                                              <p:pRg st="1" end="1"/>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1999"/>
                                          </p:stCondLst>
                                        </p:cTn>
                                        <p:tgtEl>
                                          <p:spTgt spid="3">
                                            <p:txEl>
                                              <p:pRg st="2" end="2"/>
                                            </p:txEl>
                                          </p:spTgt>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1000"/>
                                  </p:stCondLst>
                                  <p:childTnLst>
                                    <p:set>
                                      <p:cBhvr>
                                        <p:cTn id="21" dur="1" fill="hold">
                                          <p:stCondLst>
                                            <p:cond delay="1999"/>
                                          </p:stCondLst>
                                        </p:cTn>
                                        <p:tgtEl>
                                          <p:spTgt spid="3">
                                            <p:txEl>
                                              <p:pRg st="3" end="3"/>
                                            </p:txEl>
                                          </p:spTgt>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1000"/>
                                  </p:stCondLst>
                                  <p:childTnLst>
                                    <p:set>
                                      <p:cBhvr>
                                        <p:cTn id="24" dur="1" fill="hold">
                                          <p:stCondLst>
                                            <p:cond delay="1999"/>
                                          </p:stCondLst>
                                        </p:cTn>
                                        <p:tgtEl>
                                          <p:spTgt spid="3">
                                            <p:txEl>
                                              <p:pRg st="4" end="4"/>
                                            </p:txEl>
                                          </p:spTgt>
                                        </p:tgtEl>
                                        <p:attrNameLst>
                                          <p:attrName>style.visibility</p:attrName>
                                        </p:attrNameLst>
                                      </p:cBhvr>
                                      <p:to>
                                        <p:strVal val="visible"/>
                                      </p:to>
                                    </p:set>
                                  </p:childTnLst>
                                </p:cTn>
                              </p:par>
                            </p:childTnLst>
                          </p:cTn>
                        </p:par>
                        <p:par>
                          <p:cTn id="25" fill="hold">
                            <p:stCondLst>
                              <p:cond delay="15000"/>
                            </p:stCondLst>
                            <p:childTnLst>
                              <p:par>
                                <p:cTn id="26" presetID="1" presetClass="entr" presetSubtype="0" fill="hold" nodeType="afterEffect">
                                  <p:stCondLst>
                                    <p:cond delay="1000"/>
                                  </p:stCondLst>
                                  <p:childTnLst>
                                    <p:set>
                                      <p:cBhvr>
                                        <p:cTn id="27" dur="1" fill="hold">
                                          <p:stCondLst>
                                            <p:cond delay="1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248400"/>
            <a:ext cx="8126672"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a:spLocks noGrp="1"/>
          </p:cNvSpPr>
          <p:nvPr>
            <p:ph type="title"/>
          </p:nvPr>
        </p:nvSpPr>
        <p:spPr>
          <a:xfrm>
            <a:off x="457200" y="1030373"/>
            <a:ext cx="8229600" cy="700742"/>
          </a:xfrm>
        </p:spPr>
        <p:txBody>
          <a:bodyPr>
            <a:normAutofit fontScale="90000"/>
          </a:bodyPr>
          <a:lstStyle/>
          <a:p>
            <a:pPr algn="ctr"/>
            <a:r>
              <a:rPr lang="en-CA" b="1" dirty="0" smtClean="0"/>
              <a:t>Thank You So Much!</a:t>
            </a:r>
            <a:endParaRPr lang="en-CA" b="1" dirty="0"/>
          </a:p>
        </p:txBody>
      </p:sp>
      <p:sp>
        <p:nvSpPr>
          <p:cNvPr id="7" name="Content Placeholder 1"/>
          <p:cNvSpPr txBox="1">
            <a:spLocks/>
          </p:cNvSpPr>
          <p:nvPr/>
        </p:nvSpPr>
        <p:spPr>
          <a:xfrm>
            <a:off x="699247" y="1905000"/>
            <a:ext cx="7745505" cy="4068762"/>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CA" sz="3600" b="1" dirty="0" smtClean="0">
                <a:latin typeface="+mj-lt"/>
              </a:rPr>
              <a:t>Izzati and William appreciate your hard work and wish you: </a:t>
            </a:r>
          </a:p>
          <a:p>
            <a:pPr marL="0" indent="0">
              <a:buNone/>
            </a:pPr>
            <a:endParaRPr lang="en-CA" sz="1000" dirty="0" smtClean="0">
              <a:latin typeface="+mj-lt"/>
            </a:endParaRPr>
          </a:p>
          <a:p>
            <a:pPr marL="0" indent="0" algn="ctr">
              <a:buFont typeface="Wingdings 2"/>
              <a:buNone/>
            </a:pPr>
            <a:r>
              <a:rPr lang="en-CA" sz="4400" b="1" dirty="0" smtClean="0">
                <a:latin typeface="+mj-lt"/>
              </a:rPr>
              <a:t>The Very Best of Luck and Happiness in Helping </a:t>
            </a:r>
          </a:p>
          <a:p>
            <a:pPr marL="0" indent="0" algn="ctr">
              <a:buFont typeface="Wingdings 2"/>
              <a:buNone/>
            </a:pPr>
            <a:r>
              <a:rPr lang="en-CA" sz="5400" dirty="0" smtClean="0">
                <a:latin typeface="+mj-lt"/>
              </a:rPr>
              <a:t>Students to Love Reading!</a:t>
            </a:r>
          </a:p>
          <a:p>
            <a:pPr marL="0" indent="0" algn="ctr">
              <a:buFont typeface="Wingdings 2"/>
              <a:buNone/>
            </a:pPr>
            <a:r>
              <a:rPr lang="en-CA" sz="4700" dirty="0" smtClean="0">
                <a:latin typeface="+mj-lt"/>
              </a:rPr>
              <a:t>By Activating their Prior Knowledge</a:t>
            </a:r>
            <a:endParaRPr lang="en-CA" sz="4700" dirty="0">
              <a:latin typeface="+mj-lt"/>
            </a:endParaRPr>
          </a:p>
        </p:txBody>
      </p:sp>
      <p:sp>
        <p:nvSpPr>
          <p:cNvPr id="2" name="TextBox 1"/>
          <p:cNvSpPr txBox="1"/>
          <p:nvPr/>
        </p:nvSpPr>
        <p:spPr>
          <a:xfrm>
            <a:off x="228600" y="5715000"/>
            <a:ext cx="8686800" cy="369332"/>
          </a:xfrm>
          <a:prstGeom prst="rect">
            <a:avLst/>
          </a:prstGeom>
          <a:noFill/>
        </p:spPr>
        <p:txBody>
          <a:bodyPr wrap="square" rtlCol="0">
            <a:spAutoFit/>
          </a:bodyPr>
          <a:lstStyle/>
          <a:p>
            <a:r>
              <a:rPr lang="en-CA" dirty="0" smtClean="0"/>
              <a:t>Email: Izzati – </a:t>
            </a:r>
            <a:r>
              <a:rPr lang="en-CA" b="1" dirty="0" smtClean="0">
                <a:solidFill>
                  <a:schemeClr val="bg2">
                    <a:lumMod val="25000"/>
                  </a:schemeClr>
                </a:solidFill>
              </a:rPr>
              <a:t>redblack_brat@yahoo.com</a:t>
            </a:r>
            <a:r>
              <a:rPr lang="en-CA" dirty="0" smtClean="0"/>
              <a:t>	William: </a:t>
            </a:r>
            <a:r>
              <a:rPr lang="en-CA" b="1" dirty="0" smtClean="0">
                <a:solidFill>
                  <a:schemeClr val="bg2">
                    <a:lumMod val="25000"/>
                  </a:schemeClr>
                </a:solidFill>
              </a:rPr>
              <a:t>william.tweedie@yahoo.ca</a:t>
            </a:r>
            <a:endParaRPr lang="en-CA" b="1" dirty="0">
              <a:solidFill>
                <a:schemeClr val="bg2">
                  <a:lumMod val="25000"/>
                </a:schemeClr>
              </a:solidFill>
            </a:endParaRPr>
          </a:p>
        </p:txBody>
      </p:sp>
    </p:spTree>
    <p:extLst>
      <p:ext uri="{BB962C8B-B14F-4D97-AF65-F5344CB8AC3E}">
        <p14:creationId xmlns:p14="http://schemas.microsoft.com/office/powerpoint/2010/main" val="363793543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3999"/>
                                          </p:stCondLst>
                                        </p:cTn>
                                        <p:tgtEl>
                                          <p:spTgt spid="7">
                                            <p:txEl>
                                              <p:pRg st="0" end="0"/>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par>
                          <p:cTn id="19" fill="hold">
                            <p:stCondLst>
                              <p:cond delay="6000"/>
                            </p:stCondLst>
                            <p:childTnLst>
                              <p:par>
                                <p:cTn id="20" presetID="2" presetClass="entr" presetSubtype="2" fill="hold" nodeType="afterEffect">
                                  <p:stCondLst>
                                    <p:cond delay="300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4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3" dur="4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6488"/>
          </a:xfrm>
        </p:spPr>
        <p:txBody>
          <a:bodyPr anchor="ctr">
            <a:noAutofit/>
          </a:bodyPr>
          <a:lstStyle/>
          <a:p>
            <a:pPr algn="ctr"/>
            <a:r>
              <a:rPr lang="en-CA" sz="5400" b="1" dirty="0" smtClean="0"/>
              <a:t>Brainstorm</a:t>
            </a:r>
            <a:endParaRPr lang="en-CA"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5247807"/>
              </p:ext>
            </p:extLst>
          </p:nvPr>
        </p:nvGraphicFramePr>
        <p:xfrm>
          <a:off x="457200" y="17526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719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999"/>
                                          </p:stCondLst>
                                        </p:cTn>
                                        <p:tgtEl>
                                          <p:spTgt spid="4">
                                            <p:graphicEl>
                                              <a:dgm id="{3EFA59B7-3AC8-49D3-87DF-F00900A0AFE7}"/>
                                            </p:graphic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1000"/>
                                  </p:stCondLst>
                                  <p:childTnLst>
                                    <p:set>
                                      <p:cBhvr>
                                        <p:cTn id="15" dur="1" fill="hold">
                                          <p:stCondLst>
                                            <p:cond delay="999"/>
                                          </p:stCondLst>
                                        </p:cTn>
                                        <p:tgtEl>
                                          <p:spTgt spid="4">
                                            <p:graphicEl>
                                              <a:dgm id="{7CBFCF5F-3BC0-4005-80CD-2CF0B6FB6FD3}"/>
                                            </p:graphicEl>
                                          </p:spTgt>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grpId="0" nodeType="afterEffect">
                                  <p:stCondLst>
                                    <p:cond delay="1000"/>
                                  </p:stCondLst>
                                  <p:childTnLst>
                                    <p:set>
                                      <p:cBhvr>
                                        <p:cTn id="18" dur="1" fill="hold">
                                          <p:stCondLst>
                                            <p:cond delay="999"/>
                                          </p:stCondLst>
                                        </p:cTn>
                                        <p:tgtEl>
                                          <p:spTgt spid="4">
                                            <p:graphicEl>
                                              <a:dgm id="{DB1771A5-50E9-4866-8CC9-D5E44AAF855B}"/>
                                            </p:graphicEl>
                                          </p:spTgt>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grpId="0" nodeType="afterEffect">
                                  <p:stCondLst>
                                    <p:cond delay="1000"/>
                                  </p:stCondLst>
                                  <p:childTnLst>
                                    <p:set>
                                      <p:cBhvr>
                                        <p:cTn id="21" dur="1" fill="hold">
                                          <p:stCondLst>
                                            <p:cond delay="999"/>
                                          </p:stCondLst>
                                        </p:cTn>
                                        <p:tgtEl>
                                          <p:spTgt spid="4">
                                            <p:graphicEl>
                                              <a:dgm id="{AD0B1C59-C239-4B0D-A143-CD1CB35B99DB}"/>
                                            </p:graphicEl>
                                          </p:spTgt>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1000"/>
                                  </p:stCondLst>
                                  <p:childTnLst>
                                    <p:set>
                                      <p:cBhvr>
                                        <p:cTn id="24" dur="1" fill="hold">
                                          <p:stCondLst>
                                            <p:cond delay="999"/>
                                          </p:stCondLst>
                                        </p:cTn>
                                        <p:tgtEl>
                                          <p:spTgt spid="4">
                                            <p:graphicEl>
                                              <a:dgm id="{0179ABFF-CA93-4978-9BE1-060E146E1FE7}"/>
                                            </p:graphicEl>
                                          </p:spTgt>
                                        </p:tgtEl>
                                        <p:attrNameLst>
                                          <p:attrName>style.visibility</p:attrName>
                                        </p:attrNameLst>
                                      </p:cBhvr>
                                      <p:to>
                                        <p:strVal val="visible"/>
                                      </p:to>
                                    </p:set>
                                  </p:childTnLst>
                                </p:cTn>
                              </p:par>
                            </p:childTnLst>
                          </p:cTn>
                        </p:par>
                        <p:par>
                          <p:cTn id="25" fill="hold">
                            <p:stCondLst>
                              <p:cond delay="13000"/>
                            </p:stCondLst>
                            <p:childTnLst>
                              <p:par>
                                <p:cTn id="26" presetID="1" presetClass="entr" presetSubtype="0" fill="hold" grpId="0" nodeType="afterEffect">
                                  <p:stCondLst>
                                    <p:cond delay="1000"/>
                                  </p:stCondLst>
                                  <p:childTnLst>
                                    <p:set>
                                      <p:cBhvr>
                                        <p:cTn id="27" dur="1" fill="hold">
                                          <p:stCondLst>
                                            <p:cond delay="999"/>
                                          </p:stCondLst>
                                        </p:cTn>
                                        <p:tgtEl>
                                          <p:spTgt spid="4">
                                            <p:graphicEl>
                                              <a:dgm id="{24F0712E-32F6-4E72-B50E-BFD8954BEFA2}"/>
                                            </p:graphicEl>
                                          </p:spTgt>
                                        </p:tgtEl>
                                        <p:attrNameLst>
                                          <p:attrName>style.visibility</p:attrName>
                                        </p:attrNameLst>
                                      </p:cBhvr>
                                      <p:to>
                                        <p:strVal val="visible"/>
                                      </p:to>
                                    </p:set>
                                  </p:childTnLst>
                                </p:cTn>
                              </p:par>
                            </p:childTnLst>
                          </p:cTn>
                        </p:par>
                        <p:par>
                          <p:cTn id="28" fill="hold">
                            <p:stCondLst>
                              <p:cond delay="15000"/>
                            </p:stCondLst>
                            <p:childTnLst>
                              <p:par>
                                <p:cTn id="29" presetID="1" presetClass="entr" presetSubtype="0" fill="hold" grpId="0" nodeType="afterEffect">
                                  <p:stCondLst>
                                    <p:cond delay="1000"/>
                                  </p:stCondLst>
                                  <p:childTnLst>
                                    <p:set>
                                      <p:cBhvr>
                                        <p:cTn id="30" dur="1" fill="hold">
                                          <p:stCondLst>
                                            <p:cond delay="999"/>
                                          </p:stCondLst>
                                        </p:cTn>
                                        <p:tgtEl>
                                          <p:spTgt spid="4">
                                            <p:graphicEl>
                                              <a:dgm id="{B1C03D0C-4617-48CB-BA06-6809EBD6518A}"/>
                                            </p:graphicEl>
                                          </p:spTgt>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1000"/>
                                  </p:stCondLst>
                                  <p:childTnLst>
                                    <p:set>
                                      <p:cBhvr>
                                        <p:cTn id="33" dur="1" fill="hold">
                                          <p:stCondLst>
                                            <p:cond delay="999"/>
                                          </p:stCondLst>
                                        </p:cTn>
                                        <p:tgtEl>
                                          <p:spTgt spid="4">
                                            <p:graphicEl>
                                              <a:dgm id="{A79F428F-C8F0-4085-A8E4-328856450EA6}"/>
                                            </p:graphicEl>
                                          </p:spTgt>
                                        </p:tgtEl>
                                        <p:attrNameLst>
                                          <p:attrName>style.visibility</p:attrName>
                                        </p:attrNameLst>
                                      </p:cBhvr>
                                      <p:to>
                                        <p:strVal val="visible"/>
                                      </p:to>
                                    </p:set>
                                  </p:childTnLst>
                                </p:cTn>
                              </p:par>
                            </p:childTnLst>
                          </p:cTn>
                        </p:par>
                        <p:par>
                          <p:cTn id="34" fill="hold">
                            <p:stCondLst>
                              <p:cond delay="19000"/>
                            </p:stCondLst>
                            <p:childTnLst>
                              <p:par>
                                <p:cTn id="35" presetID="1" presetClass="entr" presetSubtype="0" fill="hold" grpId="0" nodeType="afterEffect">
                                  <p:stCondLst>
                                    <p:cond delay="1000"/>
                                  </p:stCondLst>
                                  <p:childTnLst>
                                    <p:set>
                                      <p:cBhvr>
                                        <p:cTn id="36" dur="1" fill="hold">
                                          <p:stCondLst>
                                            <p:cond delay="999"/>
                                          </p:stCondLst>
                                        </p:cTn>
                                        <p:tgtEl>
                                          <p:spTgt spid="4">
                                            <p:graphicEl>
                                              <a:dgm id="{8FC86B93-10C6-4EFB-946D-06FD3458BC11}"/>
                                            </p:graphicEl>
                                          </p:spTgt>
                                        </p:tgtEl>
                                        <p:attrNameLst>
                                          <p:attrName>style.visibility</p:attrName>
                                        </p:attrNameLst>
                                      </p:cBhvr>
                                      <p:to>
                                        <p:strVal val="visible"/>
                                      </p:to>
                                    </p:set>
                                  </p:childTnLst>
                                </p:cTn>
                              </p:par>
                            </p:childTnLst>
                          </p:cTn>
                        </p:par>
                        <p:par>
                          <p:cTn id="37" fill="hold">
                            <p:stCondLst>
                              <p:cond delay="21000"/>
                            </p:stCondLst>
                            <p:childTnLst>
                              <p:par>
                                <p:cTn id="38" presetID="1" presetClass="entr" presetSubtype="0" fill="hold" grpId="0" nodeType="afterEffect">
                                  <p:stCondLst>
                                    <p:cond delay="1000"/>
                                  </p:stCondLst>
                                  <p:childTnLst>
                                    <p:set>
                                      <p:cBhvr>
                                        <p:cTn id="39" dur="1" fill="hold">
                                          <p:stCondLst>
                                            <p:cond delay="999"/>
                                          </p:stCondLst>
                                        </p:cTn>
                                        <p:tgtEl>
                                          <p:spTgt spid="4">
                                            <p:graphicEl>
                                              <a:dgm id="{2220A9BB-B746-4C23-A2FC-B7509DFBD2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5095" y="2209801"/>
            <a:ext cx="7745505" cy="3505199"/>
          </a:xfrm>
        </p:spPr>
        <p:txBody>
          <a:bodyPr>
            <a:normAutofit fontScale="92500" lnSpcReduction="20000"/>
          </a:bodyPr>
          <a:lstStyle/>
          <a:p>
            <a:pPr marL="548640" indent="-548640">
              <a:spcAft>
                <a:spcPts val="600"/>
              </a:spcAft>
            </a:pPr>
            <a:r>
              <a:rPr lang="en-US" sz="3200" b="1" dirty="0" smtClean="0">
                <a:latin typeface="+mj-lt"/>
              </a:rPr>
              <a:t>P</a:t>
            </a:r>
            <a:r>
              <a:rPr lang="en-US" b="1" dirty="0" smtClean="0">
                <a:latin typeface="+mj-lt"/>
              </a:rPr>
              <a:t>RACTICAL</a:t>
            </a:r>
            <a:r>
              <a:rPr lang="en-US" dirty="0" smtClean="0">
                <a:latin typeface="+mj-lt"/>
              </a:rPr>
              <a:t> – Doable and Doing (Active Learning)</a:t>
            </a:r>
          </a:p>
          <a:p>
            <a:pPr marL="548640" indent="-548640">
              <a:spcAft>
                <a:spcPts val="600"/>
              </a:spcAft>
            </a:pPr>
            <a:r>
              <a:rPr lang="en-US" sz="3200" b="1" dirty="0">
                <a:latin typeface="+mj-lt"/>
              </a:rPr>
              <a:t>R</a:t>
            </a:r>
            <a:r>
              <a:rPr lang="en-US" b="1" dirty="0">
                <a:latin typeface="+mj-lt"/>
              </a:rPr>
              <a:t>ELEVANT</a:t>
            </a:r>
            <a:r>
              <a:rPr lang="en-US" dirty="0">
                <a:latin typeface="+mj-lt"/>
              </a:rPr>
              <a:t> </a:t>
            </a:r>
            <a:r>
              <a:rPr lang="en-US" dirty="0" smtClean="0">
                <a:latin typeface="+mj-lt"/>
              </a:rPr>
              <a:t>– Important or Significant to the Students. (Fun is always significant)</a:t>
            </a:r>
          </a:p>
          <a:p>
            <a:pPr marL="548640" indent="-548640">
              <a:spcAft>
                <a:spcPts val="600"/>
              </a:spcAft>
            </a:pPr>
            <a:r>
              <a:rPr lang="en-US" sz="3200" b="1" dirty="0" smtClean="0">
                <a:latin typeface="+mj-lt"/>
              </a:rPr>
              <a:t>I</a:t>
            </a:r>
            <a:r>
              <a:rPr lang="en-US" b="1" dirty="0" smtClean="0">
                <a:latin typeface="+mj-lt"/>
              </a:rPr>
              <a:t>NTEGRATED</a:t>
            </a:r>
            <a:r>
              <a:rPr lang="en-US" dirty="0" smtClean="0">
                <a:latin typeface="+mj-lt"/>
              </a:rPr>
              <a:t> – Language Skills, Learning Styles, Background, Interest, Goals (BIG)</a:t>
            </a:r>
          </a:p>
          <a:p>
            <a:pPr marL="548640" indent="-548640">
              <a:spcAft>
                <a:spcPts val="600"/>
              </a:spcAft>
            </a:pPr>
            <a:r>
              <a:rPr lang="en-US" sz="3200" b="1" dirty="0" smtClean="0">
                <a:latin typeface="+mj-lt"/>
              </a:rPr>
              <a:t>M</a:t>
            </a:r>
            <a:r>
              <a:rPr lang="en-US" b="1" dirty="0" smtClean="0">
                <a:latin typeface="+mj-lt"/>
              </a:rPr>
              <a:t>EANING</a:t>
            </a:r>
            <a:r>
              <a:rPr lang="en-US" dirty="0" smtClean="0">
                <a:latin typeface="+mj-lt"/>
              </a:rPr>
              <a:t>-centered – Meaningful</a:t>
            </a:r>
          </a:p>
          <a:p>
            <a:pPr marL="548640" indent="-548640">
              <a:spcAft>
                <a:spcPts val="600"/>
              </a:spcAft>
            </a:pPr>
            <a:r>
              <a:rPr lang="en-US" sz="3500" b="1" dirty="0" smtClean="0">
                <a:latin typeface="+mj-lt"/>
              </a:rPr>
              <a:t>E</a:t>
            </a:r>
            <a:r>
              <a:rPr lang="en-US" b="1" dirty="0" smtClean="0">
                <a:latin typeface="+mj-lt"/>
              </a:rPr>
              <a:t>NRICHING</a:t>
            </a:r>
            <a:r>
              <a:rPr lang="en-US" dirty="0" smtClean="0">
                <a:latin typeface="+mj-lt"/>
              </a:rPr>
              <a:t> – Engaging – Creating a Brighter Future</a:t>
            </a:r>
          </a:p>
          <a:p>
            <a:pPr marL="0" indent="0">
              <a:spcAft>
                <a:spcPts val="600"/>
              </a:spcAft>
              <a:buNone/>
            </a:pPr>
            <a:endParaRPr lang="en-US" dirty="0">
              <a:hlinkClick r:id="rId3" action="ppaction://hlinksldjump"/>
            </a:endParaRPr>
          </a:p>
        </p:txBody>
      </p:sp>
      <p:sp>
        <p:nvSpPr>
          <p:cNvPr id="3" name="Title 2"/>
          <p:cNvSpPr>
            <a:spLocks noGrp="1"/>
          </p:cNvSpPr>
          <p:nvPr>
            <p:ph type="title"/>
          </p:nvPr>
        </p:nvSpPr>
        <p:spPr>
          <a:xfrm>
            <a:off x="510988" y="838200"/>
            <a:ext cx="8229600" cy="627888"/>
          </a:xfrm>
        </p:spPr>
        <p:txBody>
          <a:bodyPr>
            <a:normAutofit fontScale="90000"/>
          </a:bodyPr>
          <a:lstStyle/>
          <a:p>
            <a:pPr algn="ctr"/>
            <a:r>
              <a:rPr lang="en-US" b="1" dirty="0" smtClean="0"/>
              <a:t>The PRIME Approach</a:t>
            </a:r>
            <a:endParaRPr lang="en-CA" b="1" dirty="0"/>
          </a:p>
        </p:txBody>
      </p:sp>
      <p:sp>
        <p:nvSpPr>
          <p:cNvPr id="5" name="TextBox 4"/>
          <p:cNvSpPr txBox="1"/>
          <p:nvPr/>
        </p:nvSpPr>
        <p:spPr>
          <a:xfrm>
            <a:off x="533400" y="5638800"/>
            <a:ext cx="7924800" cy="830997"/>
          </a:xfrm>
          <a:prstGeom prst="rect">
            <a:avLst/>
          </a:prstGeom>
          <a:noFill/>
        </p:spPr>
        <p:txBody>
          <a:bodyPr wrap="square" rtlCol="0">
            <a:spAutoFit/>
          </a:bodyPr>
          <a:lstStyle/>
          <a:p>
            <a:pPr algn="r"/>
            <a:r>
              <a:rPr lang="en-CA" sz="2400" b="1" dirty="0" smtClean="0">
                <a:solidFill>
                  <a:schemeClr val="tx2"/>
                </a:solidFill>
                <a:effectLst>
                  <a:outerShdw blurRad="38100" dist="38100" dir="2700000" algn="tl">
                    <a:srgbClr val="000000">
                      <a:alpha val="43137"/>
                    </a:srgbClr>
                  </a:outerShdw>
                </a:effectLst>
                <a:latin typeface="+mj-lt"/>
              </a:rPr>
              <a:t>For more information visit </a:t>
            </a:r>
          </a:p>
          <a:p>
            <a:pPr algn="r"/>
            <a:r>
              <a:rPr lang="en-CA" sz="2400" b="1" dirty="0" smtClean="0">
                <a:solidFill>
                  <a:schemeClr val="tx2"/>
                </a:solidFill>
                <a:effectLst>
                  <a:outerShdw blurRad="38100" dist="38100" dir="2700000" algn="tl">
                    <a:srgbClr val="000000">
                      <a:alpha val="43137"/>
                    </a:srgbClr>
                  </a:outerShdw>
                </a:effectLst>
                <a:latin typeface="+mj-lt"/>
              </a:rPr>
              <a:t>http://prime-learning.weebly.com</a:t>
            </a:r>
            <a:endParaRPr lang="en-CA" sz="2400" b="1" dirty="0">
              <a:solidFill>
                <a:schemeClr val="tx2"/>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1600200"/>
            <a:ext cx="8077200" cy="523220"/>
          </a:xfrm>
          <a:prstGeom prst="rect">
            <a:avLst/>
          </a:prstGeom>
          <a:noFill/>
        </p:spPr>
        <p:txBody>
          <a:bodyPr wrap="square" rtlCol="0">
            <a:spAutoFit/>
          </a:bodyPr>
          <a:lstStyle/>
          <a:p>
            <a:r>
              <a:rPr lang="en-CA" sz="2800" dirty="0" smtClean="0">
                <a:latin typeface="+mj-lt"/>
              </a:rPr>
              <a:t>The Learning Process </a:t>
            </a:r>
            <a:r>
              <a:rPr lang="en-CA" sz="2800" b="1" dirty="0" smtClean="0">
                <a:latin typeface="+mj-lt"/>
              </a:rPr>
              <a:t>must</a:t>
            </a:r>
            <a:r>
              <a:rPr lang="en-CA" sz="2800" dirty="0" smtClean="0">
                <a:latin typeface="+mj-lt"/>
              </a:rPr>
              <a:t> be</a:t>
            </a:r>
            <a:r>
              <a:rPr lang="en-CA" sz="2400" dirty="0" smtClean="0">
                <a:latin typeface="+mj-lt"/>
              </a:rPr>
              <a:t>: </a:t>
            </a:r>
            <a:endParaRPr lang="en-CA" sz="2400" dirty="0">
              <a:latin typeface="+mj-lt"/>
            </a:endParaRPr>
          </a:p>
        </p:txBody>
      </p:sp>
    </p:spTree>
    <p:extLst>
      <p:ext uri="{BB962C8B-B14F-4D97-AF65-F5344CB8AC3E}">
        <p14:creationId xmlns:p14="http://schemas.microsoft.com/office/powerpoint/2010/main" val="176993337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0"/>
                                        <p:tgtEl>
                                          <p:spTgt spid="3"/>
                                        </p:tgtEl>
                                      </p:cBhvr>
                                    </p:animEffect>
                                  </p:childTnLst>
                                </p:cTn>
                              </p:par>
                            </p:childTnLst>
                          </p:cTn>
                        </p:par>
                        <p:par>
                          <p:cTn id="8" fill="hold">
                            <p:stCondLst>
                              <p:cond delay="5000"/>
                            </p:stCondLst>
                            <p:childTnLst>
                              <p:par>
                                <p:cTn id="9" presetID="2" presetClass="entr" presetSubtype="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0"/>
                            </p:stCondLst>
                            <p:childTnLst>
                              <p:par>
                                <p:cTn id="14" presetID="2" presetClass="entr" presetSubtype="4"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10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10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7000"/>
                            </p:stCondLst>
                            <p:childTnLst>
                              <p:par>
                                <p:cTn id="19" presetID="2" presetClass="entr" presetSubtype="4"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10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10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7000"/>
                            </p:stCondLst>
                            <p:childTnLst>
                              <p:par>
                                <p:cTn id="24" presetID="2" presetClass="entr" presetSubtype="4"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10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10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7000"/>
                            </p:stCondLst>
                            <p:childTnLst>
                              <p:par>
                                <p:cTn id="29" presetID="2" presetClass="entr" presetSubtype="4"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10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10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7000"/>
                            </p:stCondLst>
                            <p:childTnLst>
                              <p:par>
                                <p:cTn id="34" presetID="2" presetClass="entr" presetSubtype="4" fill="hold" nodeType="after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10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10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7000"/>
                            </p:stCondLst>
                            <p:childTnLst>
                              <p:par>
                                <p:cTn id="39" presetID="10" presetClass="entr" presetSubtype="0" fill="hold"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0"/>
                                        <p:tgtEl>
                                          <p:spTgt spid="5">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1" y="431800"/>
            <a:ext cx="8229600" cy="1085088"/>
          </a:xfrm>
        </p:spPr>
        <p:txBody>
          <a:bodyPr>
            <a:normAutofit/>
          </a:bodyPr>
          <a:lstStyle/>
          <a:p>
            <a:pPr algn="ctr"/>
            <a:r>
              <a:rPr lang="en-CA" b="1" dirty="0"/>
              <a:t>9</a:t>
            </a:r>
            <a:r>
              <a:rPr lang="en-CA" b="1" dirty="0" smtClean="0"/>
              <a:t> PRIME Reading Skills</a:t>
            </a:r>
            <a:endParaRPr lang="en-CA" b="1" dirty="0"/>
          </a:p>
        </p:txBody>
      </p:sp>
      <p:sp>
        <p:nvSpPr>
          <p:cNvPr id="6" name="Rectangle 5"/>
          <p:cNvSpPr/>
          <p:nvPr/>
        </p:nvSpPr>
        <p:spPr>
          <a:xfrm>
            <a:off x="638822" y="2013679"/>
            <a:ext cx="885178" cy="769441"/>
          </a:xfrm>
          <a:prstGeom prst="rect">
            <a:avLst/>
          </a:prstGeom>
          <a:solidFill>
            <a:srgbClr val="C00000"/>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I</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7" name="Rectangle 6"/>
          <p:cNvSpPr/>
          <p:nvPr/>
        </p:nvSpPr>
        <p:spPr>
          <a:xfrm>
            <a:off x="638412" y="2857500"/>
            <a:ext cx="885588" cy="769441"/>
          </a:xfrm>
          <a:prstGeom prst="rect">
            <a:avLst/>
          </a:prstGeom>
          <a:solidFill>
            <a:srgbClr val="FFC000"/>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2S</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8" name="Rectangle 7"/>
          <p:cNvSpPr/>
          <p:nvPr/>
        </p:nvSpPr>
        <p:spPr>
          <a:xfrm>
            <a:off x="638823" y="3723600"/>
            <a:ext cx="885177" cy="769441"/>
          </a:xfrm>
          <a:prstGeom prst="rect">
            <a:avLst/>
          </a:prstGeom>
          <a:solidFill>
            <a:srgbClr val="001132"/>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QP</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9" name="Rectangle 8"/>
          <p:cNvSpPr/>
          <p:nvPr/>
        </p:nvSpPr>
        <p:spPr>
          <a:xfrm>
            <a:off x="638413" y="4648200"/>
            <a:ext cx="885587" cy="769441"/>
          </a:xfrm>
          <a:prstGeom prst="rect">
            <a:avLst/>
          </a:prstGeom>
          <a:solidFill>
            <a:srgbClr val="25BFD9"/>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rgbClr val="22461A"/>
                </a:solidFill>
                <a:effectLst>
                  <a:reflection blurRad="10000" stA="55000" endPos="48000" dist="500" dir="5400000" sy="-100000" algn="bl" rotWithShape="0"/>
                </a:effectLst>
                <a:latin typeface="+mj-lt"/>
              </a:rPr>
              <a:t>4R</a:t>
            </a:r>
            <a:endParaRPr lang="en-US" sz="4400" b="1" cap="all" spc="0" dirty="0">
              <a:ln/>
              <a:solidFill>
                <a:srgbClr val="22461A"/>
              </a:solidFill>
              <a:effectLst>
                <a:reflection blurRad="10000" stA="55000" endPos="48000" dist="500" dir="5400000" sy="-100000" algn="bl" rotWithShape="0"/>
              </a:effectLst>
              <a:latin typeface="+mj-lt"/>
            </a:endParaRPr>
          </a:p>
        </p:txBody>
      </p:sp>
      <p:sp>
        <p:nvSpPr>
          <p:cNvPr id="10" name="Rectangle 9"/>
          <p:cNvSpPr/>
          <p:nvPr/>
        </p:nvSpPr>
        <p:spPr>
          <a:xfrm>
            <a:off x="2247764" y="1981200"/>
            <a:ext cx="2926956" cy="769441"/>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latin typeface="+mj-lt"/>
              </a:rPr>
              <a:t>IMAGINING</a:t>
            </a:r>
            <a:endParaRPr lang="en-US" sz="4400" b="1" dirty="0">
              <a:ln w="11430"/>
              <a:solidFill>
                <a:srgbClr val="C00000"/>
              </a:solidFill>
              <a:latin typeface="+mj-lt"/>
            </a:endParaRPr>
          </a:p>
        </p:txBody>
      </p:sp>
      <p:sp>
        <p:nvSpPr>
          <p:cNvPr id="11" name="Rectangle 10"/>
          <p:cNvSpPr/>
          <p:nvPr/>
        </p:nvSpPr>
        <p:spPr>
          <a:xfrm>
            <a:off x="2235436" y="2819400"/>
            <a:ext cx="543931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C6600"/>
                </a:solidFill>
                <a:latin typeface="+mj-lt"/>
              </a:rPr>
              <a:t>SKIMMING SCANNING</a:t>
            </a:r>
            <a:endParaRPr lang="en-US" sz="4400" b="1" dirty="0">
              <a:ln w="11430"/>
              <a:solidFill>
                <a:srgbClr val="CC6600"/>
              </a:solidFill>
              <a:latin typeface="+mj-lt"/>
            </a:endParaRPr>
          </a:p>
        </p:txBody>
      </p:sp>
      <p:sp>
        <p:nvSpPr>
          <p:cNvPr id="12" name="Rectangle 11"/>
          <p:cNvSpPr/>
          <p:nvPr/>
        </p:nvSpPr>
        <p:spPr>
          <a:xfrm>
            <a:off x="2214353" y="3581400"/>
            <a:ext cx="663809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10000"/>
                  </a:schemeClr>
                </a:solidFill>
                <a:latin typeface="+mj-lt"/>
              </a:rPr>
              <a:t>QUESTIONING/PREDICTING</a:t>
            </a:r>
            <a:endParaRPr lang="en-US" sz="4400" b="1" dirty="0">
              <a:ln w="11430"/>
              <a:solidFill>
                <a:schemeClr val="bg2">
                  <a:lumMod val="10000"/>
                </a:schemeClr>
              </a:solidFill>
              <a:latin typeface="+mj-lt"/>
            </a:endParaRPr>
          </a:p>
        </p:txBody>
      </p:sp>
      <p:sp>
        <p:nvSpPr>
          <p:cNvPr id="13" name="Rectangle 12"/>
          <p:cNvSpPr/>
          <p:nvPr/>
        </p:nvSpPr>
        <p:spPr>
          <a:xfrm>
            <a:off x="2208619" y="4343400"/>
            <a:ext cx="415453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READING ALOUD</a:t>
            </a:r>
            <a:endParaRPr lang="en-US" sz="4400" b="1" dirty="0">
              <a:ln w="11430"/>
              <a:solidFill>
                <a:srgbClr val="22461A"/>
              </a:solidFill>
              <a:latin typeface="+mj-lt"/>
            </a:endParaRPr>
          </a:p>
        </p:txBody>
      </p:sp>
      <p:sp>
        <p:nvSpPr>
          <p:cNvPr id="14" name="Rectangle 13"/>
          <p:cNvSpPr/>
          <p:nvPr/>
        </p:nvSpPr>
        <p:spPr>
          <a:xfrm>
            <a:off x="6951775" y="4343400"/>
            <a:ext cx="13540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RATE</a:t>
            </a:r>
            <a:endParaRPr lang="en-US" sz="4400" b="1" dirty="0">
              <a:ln w="11430"/>
              <a:solidFill>
                <a:srgbClr val="22461A"/>
              </a:solidFill>
              <a:latin typeface="+mj-lt"/>
            </a:endParaRPr>
          </a:p>
        </p:txBody>
      </p:sp>
      <p:sp>
        <p:nvSpPr>
          <p:cNvPr id="15" name="Rectangle 14"/>
          <p:cNvSpPr/>
          <p:nvPr/>
        </p:nvSpPr>
        <p:spPr>
          <a:xfrm>
            <a:off x="2236304" y="4876800"/>
            <a:ext cx="227979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RHYTHM</a:t>
            </a:r>
            <a:endParaRPr lang="en-CA" sz="4400" b="1" dirty="0">
              <a:ln w="11430"/>
              <a:solidFill>
                <a:srgbClr val="22461A"/>
              </a:solidFill>
              <a:latin typeface="+mj-lt"/>
            </a:endParaRPr>
          </a:p>
        </p:txBody>
      </p:sp>
      <p:sp>
        <p:nvSpPr>
          <p:cNvPr id="16" name="Rectangle 15"/>
          <p:cNvSpPr/>
          <p:nvPr/>
        </p:nvSpPr>
        <p:spPr>
          <a:xfrm>
            <a:off x="5714760" y="4876800"/>
            <a:ext cx="261597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RESEARCH</a:t>
            </a:r>
            <a:endParaRPr lang="en-US" sz="4400" b="1" dirty="0">
              <a:ln w="11430"/>
              <a:solidFill>
                <a:srgbClr val="22461A"/>
              </a:solidFill>
              <a:latin typeface="+mj-lt"/>
            </a:endParaRPr>
          </a:p>
        </p:txBody>
      </p:sp>
      <p:sp>
        <p:nvSpPr>
          <p:cNvPr id="17" name="Rectangle 16"/>
          <p:cNvSpPr/>
          <p:nvPr/>
        </p:nvSpPr>
        <p:spPr>
          <a:xfrm>
            <a:off x="638413" y="5562600"/>
            <a:ext cx="885587" cy="769441"/>
          </a:xfrm>
          <a:prstGeom prst="rect">
            <a:avLst/>
          </a:prstGeom>
          <a:solidFill>
            <a:schemeClr val="bg2">
              <a:lumMod val="75000"/>
            </a:schemeClr>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U</a:t>
            </a:r>
            <a:endParaRPr lang="en-US" sz="4400" b="1" cap="all" spc="0" dirty="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4" name="Rectangle 3"/>
          <p:cNvSpPr/>
          <p:nvPr/>
        </p:nvSpPr>
        <p:spPr>
          <a:xfrm>
            <a:off x="2208560" y="5562600"/>
            <a:ext cx="43063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cap="none" spc="0" dirty="0" smtClean="0">
                <a:ln w="11430"/>
                <a:solidFill>
                  <a:schemeClr val="bg2">
                    <a:lumMod val="10000"/>
                  </a:schemeClr>
                </a:solidFill>
                <a:latin typeface="+mj-lt"/>
              </a:rPr>
              <a:t>UNDERSTANDING</a:t>
            </a:r>
            <a:endParaRPr lang="en-CA" sz="4400" b="1" cap="none" spc="0" dirty="0">
              <a:ln w="11430"/>
              <a:solidFill>
                <a:schemeClr val="bg2">
                  <a:lumMod val="10000"/>
                </a:schemeClr>
              </a:solidFill>
              <a:latin typeface="+mj-lt"/>
            </a:endParaRPr>
          </a:p>
        </p:txBody>
      </p:sp>
    </p:spTree>
    <p:extLst>
      <p:ext uri="{BB962C8B-B14F-4D97-AF65-F5344CB8AC3E}">
        <p14:creationId xmlns:p14="http://schemas.microsoft.com/office/powerpoint/2010/main" val="424929110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7"/>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8"/>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1999"/>
                                          </p:stCondLst>
                                        </p:cTn>
                                        <p:tgtEl>
                                          <p:spTgt spid="9"/>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0"/>
                                  </p:stCondLst>
                                  <p:childTnLst>
                                    <p:set>
                                      <p:cBhvr>
                                        <p:cTn id="24" dur="1" fill="hold">
                                          <p:stCondLst>
                                            <p:cond delay="1999"/>
                                          </p:stCondLst>
                                        </p:cTn>
                                        <p:tgtEl>
                                          <p:spTgt spid="17"/>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grpId="0" nodeType="afterEffect">
                                  <p:stCondLst>
                                    <p:cond delay="2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grpId="0" nodeType="afterEffect">
                                  <p:stCondLst>
                                    <p:cond delay="2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8000"/>
                            </p:stCondLst>
                            <p:childTnLst>
                              <p:par>
                                <p:cTn id="32" presetID="1" presetClass="entr" presetSubtype="0" fill="hold" grpId="0" nodeType="afterEffect">
                                  <p:stCondLst>
                                    <p:cond delay="20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grpId="0" nodeType="afterEffect">
                                  <p:stCondLst>
                                    <p:cond delay="2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22000"/>
                            </p:stCondLst>
                            <p:childTnLst>
                              <p:par>
                                <p:cTn id="38" presetID="1" presetClass="entr" presetSubtype="0" fill="hold" grpId="0" nodeType="afterEffect">
                                  <p:stCondLst>
                                    <p:cond delay="2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24000"/>
                            </p:stCondLst>
                            <p:childTnLst>
                              <p:par>
                                <p:cTn id="41" presetID="1" presetClass="entr" presetSubtype="0" fill="hold" grpId="0" nodeType="afterEffect">
                                  <p:stCondLst>
                                    <p:cond delay="200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par>
                          <p:cTn id="43" fill="hold">
                            <p:stCondLst>
                              <p:cond delay="26000"/>
                            </p:stCondLst>
                            <p:childTnLst>
                              <p:par>
                                <p:cTn id="44" presetID="1" presetClass="entr" presetSubtype="0" fill="hold" grpId="0" nodeType="afterEffect">
                                  <p:stCondLst>
                                    <p:cond delay="2000"/>
                                  </p:stCondLst>
                                  <p:childTnLst>
                                    <p:set>
                                      <p:cBhvr>
                                        <p:cTn id="45" dur="1" fill="hold">
                                          <p:stCondLst>
                                            <p:cond delay="9"/>
                                          </p:stCondLst>
                                        </p:cTn>
                                        <p:tgtEl>
                                          <p:spTgt spid="16"/>
                                        </p:tgtEl>
                                        <p:attrNameLst>
                                          <p:attrName>style.visibility</p:attrName>
                                        </p:attrNameLst>
                                      </p:cBhvr>
                                      <p:to>
                                        <p:strVal val="visible"/>
                                      </p:to>
                                    </p:set>
                                  </p:childTnLst>
                                </p:cTn>
                              </p:par>
                            </p:childTnLst>
                          </p:cTn>
                        </p:par>
                        <p:par>
                          <p:cTn id="46" fill="hold">
                            <p:stCondLst>
                              <p:cond delay="28010"/>
                            </p:stCondLst>
                            <p:childTnLst>
                              <p:par>
                                <p:cTn id="47" presetID="1" presetClass="entr" presetSubtype="0" fill="hold" grpId="0" nodeType="afterEffect">
                                  <p:stCondLst>
                                    <p:cond delay="200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p:bldP spid="11" grpId="0"/>
      <p:bldP spid="12" grpId="0"/>
      <p:bldP spid="13" grpId="0"/>
      <p:bldP spid="14" grpId="0"/>
      <p:bldP spid="15" grpId="0" build="p"/>
      <p:bldP spid="16" grpId="0"/>
      <p:bldP spid="1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96312"/>
          </a:xfrm>
        </p:spPr>
        <p:txBody>
          <a:bodyPr>
            <a:normAutofit/>
          </a:bodyPr>
          <a:lstStyle/>
          <a:p>
            <a:pPr algn="ctr"/>
            <a:r>
              <a:rPr lang="en-CA" sz="6600" dirty="0" smtClean="0"/>
              <a:t>WHAT DO WE MEAN BY </a:t>
            </a:r>
            <a:br>
              <a:rPr lang="en-CA" sz="6600" dirty="0" smtClean="0"/>
            </a:br>
            <a:r>
              <a:rPr lang="en-CA" sz="6600" b="1" dirty="0" smtClean="0"/>
              <a:t>PRIOR KNOWLEDGE</a:t>
            </a:r>
            <a:endParaRPr lang="en-CA" sz="6600" b="1" dirty="0"/>
          </a:p>
        </p:txBody>
      </p:sp>
      <p:sp>
        <p:nvSpPr>
          <p:cNvPr id="3" name="Content Placeholder 2"/>
          <p:cNvSpPr>
            <a:spLocks noGrp="1"/>
          </p:cNvSpPr>
          <p:nvPr>
            <p:ph idx="1"/>
          </p:nvPr>
        </p:nvSpPr>
        <p:spPr>
          <a:xfrm>
            <a:off x="457200" y="3276600"/>
            <a:ext cx="8229600" cy="3048000"/>
          </a:xfrm>
        </p:spPr>
        <p:txBody>
          <a:bodyPr>
            <a:noAutofit/>
          </a:bodyPr>
          <a:lstStyle/>
          <a:p>
            <a:pPr marL="0" indent="0" algn="ctr">
              <a:buNone/>
            </a:pPr>
            <a:r>
              <a:rPr lang="en-CA" sz="20000" dirty="0" smtClean="0">
                <a:solidFill>
                  <a:srgbClr val="001132"/>
                </a:solidFill>
                <a:latin typeface="+mj-lt"/>
              </a:rPr>
              <a:t>P</a:t>
            </a:r>
            <a:r>
              <a:rPr lang="en-CA" sz="20000" dirty="0" smtClean="0">
                <a:latin typeface="+mj-lt"/>
              </a:rPr>
              <a:t>?</a:t>
            </a:r>
            <a:r>
              <a:rPr lang="en-CA" sz="20000" dirty="0" smtClean="0">
                <a:solidFill>
                  <a:srgbClr val="7C2B06"/>
                </a:solidFill>
                <a:latin typeface="+mj-lt"/>
              </a:rPr>
              <a:t>K</a:t>
            </a:r>
            <a:r>
              <a:rPr lang="en-CA" sz="20000" dirty="0" smtClean="0">
                <a:latin typeface="+mj-lt"/>
              </a:rPr>
              <a:t>?</a:t>
            </a:r>
            <a:endParaRPr lang="en-CA" sz="20000" dirty="0">
              <a:latin typeface="+mj-lt"/>
            </a:endParaRPr>
          </a:p>
        </p:txBody>
      </p:sp>
    </p:spTree>
    <p:extLst>
      <p:ext uri="{BB962C8B-B14F-4D97-AF65-F5344CB8AC3E}">
        <p14:creationId xmlns:p14="http://schemas.microsoft.com/office/powerpoint/2010/main" val="151544141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5"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8283494"/>
              </p:ext>
            </p:extLst>
          </p:nvPr>
        </p:nvGraphicFramePr>
        <p:xfrm>
          <a:off x="1394011" y="2133600"/>
          <a:ext cx="6400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1066800"/>
            <a:ext cx="8574741" cy="461665"/>
          </a:xfrm>
          <a:prstGeom prst="rect">
            <a:avLst/>
          </a:prstGeom>
          <a:solidFill>
            <a:schemeClr val="accent1"/>
          </a:solidFill>
          <a:ln w="38100">
            <a:solidFill>
              <a:schemeClr val="accent1">
                <a:lumMod val="75000"/>
              </a:schemeClr>
            </a:solidFill>
          </a:ln>
        </p:spPr>
        <p:txBody>
          <a:bodyPr wrap="square" rtlCol="0">
            <a:spAutoFit/>
          </a:bodyPr>
          <a:lstStyle/>
          <a:p>
            <a:pPr algn="ctr"/>
            <a:r>
              <a:rPr lang="en-CA" sz="2400" dirty="0" smtClean="0">
                <a:latin typeface="+mj-lt"/>
              </a:rPr>
              <a:t>New Experience  New Behavior   New Attitudes  New </a:t>
            </a:r>
            <a:r>
              <a:rPr lang="en-CA" sz="2400" dirty="0">
                <a:latin typeface="+mj-lt"/>
              </a:rPr>
              <a:t>Knowledge </a:t>
            </a:r>
          </a:p>
        </p:txBody>
      </p:sp>
      <p:sp>
        <p:nvSpPr>
          <p:cNvPr id="7" name="TextBox 6"/>
          <p:cNvSpPr txBox="1"/>
          <p:nvPr/>
        </p:nvSpPr>
        <p:spPr>
          <a:xfrm>
            <a:off x="309282" y="5943600"/>
            <a:ext cx="8570259" cy="461665"/>
          </a:xfrm>
          <a:prstGeom prst="rect">
            <a:avLst/>
          </a:prstGeom>
          <a:solidFill>
            <a:schemeClr val="accent1"/>
          </a:solidFill>
          <a:ln w="38100">
            <a:solidFill>
              <a:schemeClr val="accent1">
                <a:lumMod val="75000"/>
              </a:schemeClr>
            </a:solidFill>
          </a:ln>
        </p:spPr>
        <p:txBody>
          <a:bodyPr wrap="square" lIns="0" rIns="0" rtlCol="0">
            <a:spAutoFit/>
          </a:bodyPr>
          <a:lstStyle/>
          <a:p>
            <a:pPr algn="ctr"/>
            <a:r>
              <a:rPr lang="en-CA" sz="2400" dirty="0">
                <a:latin typeface="+mj-lt"/>
              </a:rPr>
              <a:t>New Attitudes New </a:t>
            </a:r>
            <a:r>
              <a:rPr lang="en-CA" sz="2400" dirty="0" smtClean="0">
                <a:latin typeface="+mj-lt"/>
              </a:rPr>
              <a:t>Knowledge    New Experience  New Behavior</a:t>
            </a:r>
            <a:endParaRPr lang="en-CA" sz="2400" dirty="0">
              <a:latin typeface="+mj-lt"/>
            </a:endParaRPr>
          </a:p>
        </p:txBody>
      </p:sp>
      <p:cxnSp>
        <p:nvCxnSpPr>
          <p:cNvPr id="18" name="Straight Arrow Connector 17"/>
          <p:cNvCxnSpPr/>
          <p:nvPr/>
        </p:nvCxnSpPr>
        <p:spPr>
          <a:xfrm flipV="1">
            <a:off x="5244548" y="1541718"/>
            <a:ext cx="2438400" cy="1824334"/>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1528465"/>
            <a:ext cx="0" cy="441513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9541" y="1528464"/>
            <a:ext cx="0" cy="441513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232454" y="1555166"/>
            <a:ext cx="2590798" cy="1810886"/>
          </a:xfrm>
          <a:prstGeom prst="straightConnector1">
            <a:avLst/>
          </a:prstGeom>
          <a:ln w="38100">
            <a:solidFill>
              <a:schemeClr val="tx1">
                <a:alpha val="85000"/>
              </a:schemeClr>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00200" y="4316896"/>
            <a:ext cx="2286000" cy="1600200"/>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44548" y="4316896"/>
            <a:ext cx="2514600" cy="1600199"/>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82223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3000"/>
                                  </p:stCondLst>
                                  <p:childTnLst>
                                    <p:set>
                                      <p:cBhvr>
                                        <p:cTn id="6" dur="1" fill="hold">
                                          <p:stCondLst>
                                            <p:cond delay="0"/>
                                          </p:stCondLst>
                                        </p:cTn>
                                        <p:tgtEl>
                                          <p:spTgt spid="5">
                                            <p:graphicEl>
                                              <a:dgm id="{7DA8C55B-03B3-44E0-BDD3-0CF9A7E21474}"/>
                                            </p:graphicEl>
                                          </p:spTgt>
                                        </p:tgtEl>
                                        <p:attrNameLst>
                                          <p:attrName>style.visibility</p:attrName>
                                        </p:attrNameLst>
                                      </p:cBhvr>
                                      <p:to>
                                        <p:strVal val="visible"/>
                                      </p:to>
                                    </p:set>
                                    <p:animEffect transition="in" filter="circle(in)">
                                      <p:cBhvr>
                                        <p:cTn id="7" dur="2000"/>
                                        <p:tgtEl>
                                          <p:spTgt spid="5">
                                            <p:graphicEl>
                                              <a:dgm id="{7DA8C55B-03B3-44E0-BDD3-0CF9A7E21474}"/>
                                            </p:graphicEl>
                                          </p:spTgt>
                                        </p:tgtEl>
                                      </p:cBhvr>
                                    </p:animEffect>
                                  </p:childTnLst>
                                </p:cTn>
                              </p:par>
                            </p:childTnLst>
                          </p:cTn>
                        </p:par>
                        <p:par>
                          <p:cTn id="8" fill="hold">
                            <p:stCondLst>
                              <p:cond delay="5000"/>
                            </p:stCondLst>
                            <p:childTnLst>
                              <p:par>
                                <p:cTn id="9" presetID="16" presetClass="entr" presetSubtype="21" fill="hold" grpId="0" nodeType="afterEffect">
                                  <p:stCondLst>
                                    <p:cond delay="3000"/>
                                  </p:stCondLst>
                                  <p:childTnLst>
                                    <p:set>
                                      <p:cBhvr>
                                        <p:cTn id="10" dur="1" fill="hold">
                                          <p:stCondLst>
                                            <p:cond delay="0"/>
                                          </p:stCondLst>
                                        </p:cTn>
                                        <p:tgtEl>
                                          <p:spTgt spid="5">
                                            <p:graphicEl>
                                              <a:dgm id="{C8587184-EB24-434E-B2AB-BB7832B97136}"/>
                                            </p:graphicEl>
                                          </p:spTgt>
                                        </p:tgtEl>
                                        <p:attrNameLst>
                                          <p:attrName>style.visibility</p:attrName>
                                        </p:attrNameLst>
                                      </p:cBhvr>
                                      <p:to>
                                        <p:strVal val="visible"/>
                                      </p:to>
                                    </p:set>
                                    <p:animEffect transition="in" filter="barn(inVertical)">
                                      <p:cBhvr>
                                        <p:cTn id="11" dur="2000"/>
                                        <p:tgtEl>
                                          <p:spTgt spid="5">
                                            <p:graphicEl>
                                              <a:dgm id="{C8587184-EB24-434E-B2AB-BB7832B97136}"/>
                                            </p:graphicEl>
                                          </p:spTgt>
                                        </p:tgtEl>
                                      </p:cBhvr>
                                    </p:animEffect>
                                  </p:childTnLst>
                                </p:cTn>
                              </p:par>
                            </p:childTnLst>
                          </p:cTn>
                        </p:par>
                        <p:par>
                          <p:cTn id="12" fill="hold">
                            <p:stCondLst>
                              <p:cond delay="10000"/>
                            </p:stCondLst>
                            <p:childTnLst>
                              <p:par>
                                <p:cTn id="13" presetID="16" presetClass="entr" presetSubtype="21" fill="hold" grpId="0" nodeType="afterEffect">
                                  <p:stCondLst>
                                    <p:cond delay="3000"/>
                                  </p:stCondLst>
                                  <p:childTnLst>
                                    <p:set>
                                      <p:cBhvr>
                                        <p:cTn id="14" dur="1" fill="hold">
                                          <p:stCondLst>
                                            <p:cond delay="0"/>
                                          </p:stCondLst>
                                        </p:cTn>
                                        <p:tgtEl>
                                          <p:spTgt spid="5">
                                            <p:graphicEl>
                                              <a:dgm id="{2D15C4EF-9B04-45B3-B12B-7316FE9BDA72}"/>
                                            </p:graphicEl>
                                          </p:spTgt>
                                        </p:tgtEl>
                                        <p:attrNameLst>
                                          <p:attrName>style.visibility</p:attrName>
                                        </p:attrNameLst>
                                      </p:cBhvr>
                                      <p:to>
                                        <p:strVal val="visible"/>
                                      </p:to>
                                    </p:set>
                                    <p:animEffect transition="in" filter="barn(inVertical)">
                                      <p:cBhvr>
                                        <p:cTn id="15" dur="2000"/>
                                        <p:tgtEl>
                                          <p:spTgt spid="5">
                                            <p:graphicEl>
                                              <a:dgm id="{2D15C4EF-9B04-45B3-B12B-7316FE9BDA72}"/>
                                            </p:graphicEl>
                                          </p:spTgt>
                                        </p:tgtEl>
                                      </p:cBhvr>
                                    </p:animEffect>
                                  </p:childTnLst>
                                </p:cTn>
                              </p:par>
                            </p:childTnLst>
                          </p:cTn>
                        </p:par>
                        <p:par>
                          <p:cTn id="16" fill="hold">
                            <p:stCondLst>
                              <p:cond delay="15000"/>
                            </p:stCondLst>
                            <p:childTnLst>
                              <p:par>
                                <p:cTn id="17" presetID="16" presetClass="entr" presetSubtype="21" fill="hold" grpId="0" nodeType="afterEffect">
                                  <p:stCondLst>
                                    <p:cond delay="3000"/>
                                  </p:stCondLst>
                                  <p:childTnLst>
                                    <p:set>
                                      <p:cBhvr>
                                        <p:cTn id="18" dur="1" fill="hold">
                                          <p:stCondLst>
                                            <p:cond delay="0"/>
                                          </p:stCondLst>
                                        </p:cTn>
                                        <p:tgtEl>
                                          <p:spTgt spid="5">
                                            <p:graphicEl>
                                              <a:dgm id="{DD28A984-73BD-48AD-A7DC-19177D2BD7B2}"/>
                                            </p:graphicEl>
                                          </p:spTgt>
                                        </p:tgtEl>
                                        <p:attrNameLst>
                                          <p:attrName>style.visibility</p:attrName>
                                        </p:attrNameLst>
                                      </p:cBhvr>
                                      <p:to>
                                        <p:strVal val="visible"/>
                                      </p:to>
                                    </p:set>
                                    <p:animEffect transition="in" filter="barn(inVertical)">
                                      <p:cBhvr>
                                        <p:cTn id="19" dur="2000"/>
                                        <p:tgtEl>
                                          <p:spTgt spid="5">
                                            <p:graphicEl>
                                              <a:dgm id="{DD28A984-73BD-48AD-A7DC-19177D2BD7B2}"/>
                                            </p:graphicEl>
                                          </p:spTgt>
                                        </p:tgtEl>
                                      </p:cBhvr>
                                    </p:animEffect>
                                  </p:childTnLst>
                                </p:cTn>
                              </p:par>
                            </p:childTnLst>
                          </p:cTn>
                        </p:par>
                        <p:par>
                          <p:cTn id="20" fill="hold">
                            <p:stCondLst>
                              <p:cond delay="20000"/>
                            </p:stCondLst>
                            <p:childTnLst>
                              <p:par>
                                <p:cTn id="21" presetID="16" presetClass="entr" presetSubtype="21" fill="hold" grpId="0" nodeType="afterEffect">
                                  <p:stCondLst>
                                    <p:cond delay="3000"/>
                                  </p:stCondLst>
                                  <p:childTnLst>
                                    <p:set>
                                      <p:cBhvr>
                                        <p:cTn id="22" dur="1" fill="hold">
                                          <p:stCondLst>
                                            <p:cond delay="0"/>
                                          </p:stCondLst>
                                        </p:cTn>
                                        <p:tgtEl>
                                          <p:spTgt spid="5">
                                            <p:graphicEl>
                                              <a:dgm id="{C57A8E75-A16F-4D58-AE63-84A1A34F0307}"/>
                                            </p:graphicEl>
                                          </p:spTgt>
                                        </p:tgtEl>
                                        <p:attrNameLst>
                                          <p:attrName>style.visibility</p:attrName>
                                        </p:attrNameLst>
                                      </p:cBhvr>
                                      <p:to>
                                        <p:strVal val="visible"/>
                                      </p:to>
                                    </p:set>
                                    <p:animEffect transition="in" filter="barn(inVertical)">
                                      <p:cBhvr>
                                        <p:cTn id="23" dur="2000"/>
                                        <p:tgtEl>
                                          <p:spTgt spid="5">
                                            <p:graphicEl>
                                              <a:dgm id="{C57A8E75-A16F-4D58-AE63-84A1A34F0307}"/>
                                            </p:graphicEl>
                                          </p:spTgt>
                                        </p:tgtEl>
                                      </p:cBhvr>
                                    </p:animEffect>
                                  </p:childTnLst>
                                </p:cTn>
                              </p:par>
                            </p:childTnLst>
                          </p:cTn>
                        </p:par>
                        <p:par>
                          <p:cTn id="24" fill="hold">
                            <p:stCondLst>
                              <p:cond delay="25000"/>
                            </p:stCondLst>
                            <p:childTnLst>
                              <p:par>
                                <p:cTn id="25" presetID="1" presetClass="entr" presetSubtype="0" fill="hold" nodeType="afterEffect">
                                  <p:stCondLst>
                                    <p:cond delay="200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2700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27000"/>
                            </p:stCondLst>
                            <p:childTnLst>
                              <p:par>
                                <p:cTn id="31" presetID="1"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27000"/>
                            </p:stCondLst>
                            <p:childTnLst>
                              <p:par>
                                <p:cTn id="34" presetID="1"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27000"/>
                            </p:stCondLst>
                            <p:childTnLst>
                              <p:par>
                                <p:cTn id="37" presetID="16" presetClass="entr" presetSubtype="21" fill="hold" grpId="0" nodeType="afterEffect">
                                  <p:stCondLst>
                                    <p:cond delay="200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2000"/>
                                        <p:tgtEl>
                                          <p:spTgt spid="6"/>
                                        </p:tgtEl>
                                      </p:cBhvr>
                                    </p:animEffect>
                                  </p:childTnLst>
                                </p:cTn>
                              </p:par>
                              <p:par>
                                <p:cTn id="40" presetID="16" presetClass="entr" presetSubtype="21" fill="hold" grpId="0" nodeType="withEffect">
                                  <p:stCondLst>
                                    <p:cond delay="200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2000"/>
                                        <p:tgtEl>
                                          <p:spTgt spid="7"/>
                                        </p:tgtEl>
                                      </p:cBhvr>
                                    </p:animEffect>
                                  </p:childTnLst>
                                </p:cTn>
                              </p:par>
                              <p:par>
                                <p:cTn id="43" presetID="16" presetClass="entr" presetSubtype="21" fill="hold" nodeType="withEffect">
                                  <p:stCondLst>
                                    <p:cond delay="200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2000"/>
                                        <p:tgtEl>
                                          <p:spTgt spid="11"/>
                                        </p:tgtEl>
                                      </p:cBhvr>
                                    </p:animEffect>
                                  </p:childTnLst>
                                </p:cTn>
                              </p:par>
                              <p:par>
                                <p:cTn id="46" presetID="16" presetClass="entr" presetSubtype="21" fill="hold" nodeType="withEffect">
                                  <p:stCondLst>
                                    <p:cond delay="200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93036"/>
            <a:ext cx="7848600" cy="1055272"/>
          </a:xfrm>
        </p:spPr>
        <p:txBody>
          <a:bodyPr>
            <a:normAutofit fontScale="90000"/>
          </a:bodyPr>
          <a:lstStyle/>
          <a:p>
            <a:pPr algn="ctr"/>
            <a:r>
              <a:rPr lang="en-CA" sz="4400" b="1" dirty="0" smtClean="0"/>
              <a:t>Activating Prior Knowledge (APK):</a:t>
            </a:r>
            <a:r>
              <a:rPr lang="en-CA" sz="3600" dirty="0" smtClean="0"/>
              <a:t/>
            </a:r>
            <a:br>
              <a:rPr lang="en-CA" sz="3600" dirty="0" smtClean="0"/>
            </a:br>
            <a:r>
              <a:rPr lang="en-CA" sz="3100" dirty="0" smtClean="0"/>
              <a:t>A Framework to Integrate New Information</a:t>
            </a:r>
            <a:endParaRPr lang="en-CA" sz="3100" dirty="0"/>
          </a:p>
        </p:txBody>
      </p:sp>
      <p:pic>
        <p:nvPicPr>
          <p:cNvPr id="4" name="Activating Prior Knowledge Expert.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45444" y="1736383"/>
            <a:ext cx="5853112" cy="4389437"/>
          </a:xfrm>
        </p:spPr>
      </p:pic>
      <p:sp>
        <p:nvSpPr>
          <p:cNvPr id="3" name="TextBox 2"/>
          <p:cNvSpPr txBox="1"/>
          <p:nvPr/>
        </p:nvSpPr>
        <p:spPr>
          <a:xfrm>
            <a:off x="609600" y="6324600"/>
            <a:ext cx="7924800" cy="369332"/>
          </a:xfrm>
          <a:prstGeom prst="rect">
            <a:avLst/>
          </a:prstGeom>
          <a:noFill/>
        </p:spPr>
        <p:txBody>
          <a:bodyPr wrap="square" rtlCol="0" anchor="b">
            <a:spAutoFit/>
          </a:bodyPr>
          <a:lstStyle/>
          <a:p>
            <a:pPr algn="ctr"/>
            <a:r>
              <a:rPr lang="en-CA" dirty="0">
                <a:latin typeface="+mj-lt"/>
              </a:rPr>
              <a:t>http://www.thinkport.org/career/strategies/reading/activate.tp#1</a:t>
            </a:r>
          </a:p>
        </p:txBody>
      </p:sp>
    </p:spTree>
    <p:extLst>
      <p:ext uri="{BB962C8B-B14F-4D97-AF65-F5344CB8AC3E}">
        <p14:creationId xmlns:p14="http://schemas.microsoft.com/office/powerpoint/2010/main" val="372888072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ctr"/>
            <a:r>
              <a:rPr lang="en-CA" b="1" dirty="0" smtClean="0"/>
              <a:t>APK in EFL Contexts</a:t>
            </a:r>
            <a:endParaRPr lang="en-C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917608"/>
              </p:ext>
            </p:extLst>
          </p:nvPr>
        </p:nvGraphicFramePr>
        <p:xfrm>
          <a:off x="457200" y="2057400"/>
          <a:ext cx="8534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61001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3" presetClass="entr" presetSubtype="16" fill="hold" grpId="0" nodeType="afterEffect">
                                  <p:stCondLst>
                                    <p:cond delay="3000"/>
                                  </p:stCondLst>
                                  <p:childTnLst>
                                    <p:set>
                                      <p:cBhvr>
                                        <p:cTn id="12" dur="1" fill="hold">
                                          <p:stCondLst>
                                            <p:cond delay="0"/>
                                          </p:stCondLst>
                                        </p:cTn>
                                        <p:tgtEl>
                                          <p:spTgt spid="4">
                                            <p:graphicEl>
                                              <a:dgm id="{36FBCD0A-EFC0-4A2A-91BE-D08620BEBCED}"/>
                                            </p:graphicEl>
                                          </p:spTgt>
                                        </p:tgtEl>
                                        <p:attrNameLst>
                                          <p:attrName>style.visibility</p:attrName>
                                        </p:attrNameLst>
                                      </p:cBhvr>
                                      <p:to>
                                        <p:strVal val="visible"/>
                                      </p:to>
                                    </p:set>
                                    <p:animEffect transition="in" filter="plus(in)">
                                      <p:cBhvr>
                                        <p:cTn id="13" dur="2000"/>
                                        <p:tgtEl>
                                          <p:spTgt spid="4">
                                            <p:graphicEl>
                                              <a:dgm id="{36FBCD0A-EFC0-4A2A-91BE-D08620BEBCED}"/>
                                            </p:graphicEl>
                                          </p:spTgt>
                                        </p:tgtEl>
                                      </p:cBhvr>
                                    </p:animEffect>
                                  </p:childTnLst>
                                </p:cTn>
                              </p:par>
                            </p:childTnLst>
                          </p:cTn>
                        </p:par>
                        <p:par>
                          <p:cTn id="14" fill="hold">
                            <p:stCondLst>
                              <p:cond delay="7000"/>
                            </p:stCondLst>
                            <p:childTnLst>
                              <p:par>
                                <p:cTn id="15" presetID="13" presetClass="entr" presetSubtype="16" fill="hold" grpId="0" nodeType="afterEffect">
                                  <p:stCondLst>
                                    <p:cond delay="3000"/>
                                  </p:stCondLst>
                                  <p:childTnLst>
                                    <p:set>
                                      <p:cBhvr>
                                        <p:cTn id="16" dur="1" fill="hold">
                                          <p:stCondLst>
                                            <p:cond delay="0"/>
                                          </p:stCondLst>
                                        </p:cTn>
                                        <p:tgtEl>
                                          <p:spTgt spid="4">
                                            <p:graphicEl>
                                              <a:dgm id="{4E0CDE29-7570-48BB-BFEA-57CB140CDA66}"/>
                                            </p:graphicEl>
                                          </p:spTgt>
                                        </p:tgtEl>
                                        <p:attrNameLst>
                                          <p:attrName>style.visibility</p:attrName>
                                        </p:attrNameLst>
                                      </p:cBhvr>
                                      <p:to>
                                        <p:strVal val="visible"/>
                                      </p:to>
                                    </p:set>
                                    <p:animEffect transition="in" filter="plus(in)">
                                      <p:cBhvr>
                                        <p:cTn id="17" dur="2000"/>
                                        <p:tgtEl>
                                          <p:spTgt spid="4">
                                            <p:graphicEl>
                                              <a:dgm id="{4E0CDE29-7570-48BB-BFEA-57CB140CDA66}"/>
                                            </p:graphicEl>
                                          </p:spTgt>
                                        </p:tgtEl>
                                      </p:cBhvr>
                                    </p:animEffect>
                                  </p:childTnLst>
                                </p:cTn>
                              </p:par>
                            </p:childTnLst>
                          </p:cTn>
                        </p:par>
                        <p:par>
                          <p:cTn id="18" fill="hold">
                            <p:stCondLst>
                              <p:cond delay="12000"/>
                            </p:stCondLst>
                            <p:childTnLst>
                              <p:par>
                                <p:cTn id="19" presetID="13" presetClass="entr" presetSubtype="16" fill="hold" grpId="0" nodeType="afterEffect">
                                  <p:stCondLst>
                                    <p:cond delay="3000"/>
                                  </p:stCondLst>
                                  <p:childTnLst>
                                    <p:set>
                                      <p:cBhvr>
                                        <p:cTn id="20" dur="1" fill="hold">
                                          <p:stCondLst>
                                            <p:cond delay="0"/>
                                          </p:stCondLst>
                                        </p:cTn>
                                        <p:tgtEl>
                                          <p:spTgt spid="4">
                                            <p:graphicEl>
                                              <a:dgm id="{13F50407-D397-41EB-9D8E-480B5FF74A32}"/>
                                            </p:graphicEl>
                                          </p:spTgt>
                                        </p:tgtEl>
                                        <p:attrNameLst>
                                          <p:attrName>style.visibility</p:attrName>
                                        </p:attrNameLst>
                                      </p:cBhvr>
                                      <p:to>
                                        <p:strVal val="visible"/>
                                      </p:to>
                                    </p:set>
                                    <p:animEffect transition="in" filter="plus(in)">
                                      <p:cBhvr>
                                        <p:cTn id="21" dur="2000"/>
                                        <p:tgtEl>
                                          <p:spTgt spid="4">
                                            <p:graphicEl>
                                              <a:dgm id="{13F50407-D397-41EB-9D8E-480B5FF74A32}"/>
                                            </p:graphicEl>
                                          </p:spTgt>
                                        </p:tgtEl>
                                      </p:cBhvr>
                                    </p:animEffect>
                                  </p:childTnLst>
                                </p:cTn>
                              </p:par>
                            </p:childTnLst>
                          </p:cTn>
                        </p:par>
                        <p:par>
                          <p:cTn id="22" fill="hold">
                            <p:stCondLst>
                              <p:cond delay="17000"/>
                            </p:stCondLst>
                            <p:childTnLst>
                              <p:par>
                                <p:cTn id="23" presetID="13" presetClass="entr" presetSubtype="16" fill="hold" grpId="0" nodeType="afterEffect">
                                  <p:stCondLst>
                                    <p:cond delay="3000"/>
                                  </p:stCondLst>
                                  <p:childTnLst>
                                    <p:set>
                                      <p:cBhvr>
                                        <p:cTn id="24" dur="1" fill="hold">
                                          <p:stCondLst>
                                            <p:cond delay="0"/>
                                          </p:stCondLst>
                                        </p:cTn>
                                        <p:tgtEl>
                                          <p:spTgt spid="4">
                                            <p:graphicEl>
                                              <a:dgm id="{07E595D8-BD43-4B65-B67B-E1A8B63BACB6}"/>
                                            </p:graphicEl>
                                          </p:spTgt>
                                        </p:tgtEl>
                                        <p:attrNameLst>
                                          <p:attrName>style.visibility</p:attrName>
                                        </p:attrNameLst>
                                      </p:cBhvr>
                                      <p:to>
                                        <p:strVal val="visible"/>
                                      </p:to>
                                    </p:set>
                                    <p:animEffect transition="in" filter="plus(in)">
                                      <p:cBhvr>
                                        <p:cTn id="25" dur="2000"/>
                                        <p:tgtEl>
                                          <p:spTgt spid="4">
                                            <p:graphicEl>
                                              <a:dgm id="{07E595D8-BD43-4B65-B67B-E1A8B63BAC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2135</TotalTime>
  <Words>1200</Words>
  <Application>Microsoft Office PowerPoint</Application>
  <PresentationFormat>On-screen Show (4:3)</PresentationFormat>
  <Paragraphs>182</Paragraphs>
  <Slides>22</Slides>
  <Notes>16</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PRIME TASK</vt:lpstr>
      <vt:lpstr>Activating Prior Knowledge</vt:lpstr>
      <vt:lpstr>Brainstorm</vt:lpstr>
      <vt:lpstr>The PRIME Approach</vt:lpstr>
      <vt:lpstr>9 PRIME Reading Skills</vt:lpstr>
      <vt:lpstr>WHAT DO WE MEAN BY  PRIOR KNOWLEDGE</vt:lpstr>
      <vt:lpstr>PowerPoint Presentation</vt:lpstr>
      <vt:lpstr>Activating Prior Knowledge (APK): A Framework to Integrate New Information</vt:lpstr>
      <vt:lpstr>APK in EFL Contexts</vt:lpstr>
      <vt:lpstr>PowerPoint Presentation</vt:lpstr>
      <vt:lpstr>Strategies &amp; Activities to APK</vt:lpstr>
      <vt:lpstr> Question-Answer Relationships</vt:lpstr>
      <vt:lpstr>OUR QARs</vt:lpstr>
      <vt:lpstr>Diamante Poem </vt:lpstr>
      <vt:lpstr>Compare and Contrast</vt:lpstr>
      <vt:lpstr>The City Mouse and the Country Mouse </vt:lpstr>
      <vt:lpstr>Shape Poem</vt:lpstr>
      <vt:lpstr>The Elements of THIEVES</vt:lpstr>
      <vt:lpstr>Building Vocabulary while APK</vt:lpstr>
      <vt:lpstr>PREDICTING</vt:lpstr>
      <vt:lpstr>Your CD Contains:</vt:lpstr>
      <vt:lpstr>Thank You So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 Tweedie</dc:creator>
  <cp:lastModifiedBy>William M Tweedie</cp:lastModifiedBy>
  <cp:revision>254</cp:revision>
  <cp:lastPrinted>2012-06-04T06:00:57Z</cp:lastPrinted>
  <dcterms:created xsi:type="dcterms:W3CDTF">2012-05-29T01:53:09Z</dcterms:created>
  <dcterms:modified xsi:type="dcterms:W3CDTF">2012-06-04T06:22:42Z</dcterms:modified>
</cp:coreProperties>
</file>